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 id="2147483665" r:id="rId3"/>
    <p:sldMasterId id="2147483680" r:id="rId4"/>
  </p:sldMasterIdLst>
  <p:notesMasterIdLst>
    <p:notesMasterId r:id="rId42"/>
  </p:notesMasterIdLst>
  <p:sldIdLst>
    <p:sldId id="256" r:id="rId5"/>
    <p:sldId id="298" r:id="rId6"/>
    <p:sldId id="258" r:id="rId7"/>
    <p:sldId id="259" r:id="rId8"/>
    <p:sldId id="264" r:id="rId9"/>
    <p:sldId id="265" r:id="rId10"/>
    <p:sldId id="266" r:id="rId11"/>
    <p:sldId id="267" r:id="rId12"/>
    <p:sldId id="268" r:id="rId13"/>
    <p:sldId id="269" r:id="rId14"/>
    <p:sldId id="270" r:id="rId15"/>
    <p:sldId id="271" r:id="rId16"/>
    <p:sldId id="272" r:id="rId17"/>
    <p:sldId id="273" r:id="rId18"/>
    <p:sldId id="310" r:id="rId19"/>
    <p:sldId id="274" r:id="rId20"/>
    <p:sldId id="275" r:id="rId21"/>
    <p:sldId id="276" r:id="rId22"/>
    <p:sldId id="277" r:id="rId23"/>
    <p:sldId id="299" r:id="rId24"/>
    <p:sldId id="312" r:id="rId25"/>
    <p:sldId id="313" r:id="rId26"/>
    <p:sldId id="300" r:id="rId27"/>
    <p:sldId id="301" r:id="rId28"/>
    <p:sldId id="302" r:id="rId29"/>
    <p:sldId id="303" r:id="rId30"/>
    <p:sldId id="309" r:id="rId31"/>
    <p:sldId id="279" r:id="rId32"/>
    <p:sldId id="307" r:id="rId33"/>
    <p:sldId id="308" r:id="rId34"/>
    <p:sldId id="304" r:id="rId35"/>
    <p:sldId id="305" r:id="rId36"/>
    <p:sldId id="306" r:id="rId37"/>
    <p:sldId id="297" r:id="rId38"/>
    <p:sldId id="315" r:id="rId39"/>
    <p:sldId id="311" r:id="rId40"/>
    <p:sldId id="314" r:id="rId41"/>
  </p:sldIdLst>
  <p:sldSz cx="9144000" cy="5143500" type="screen16x9"/>
  <p:notesSz cx="6858000" cy="9144000"/>
  <p:embeddedFontLst>
    <p:embeddedFont>
      <p:font typeface="Calibri" panose="020F0502020204030204" pitchFamily="34" charset="0"/>
      <p:regular r:id="rId43"/>
      <p:bold r:id="rId44"/>
      <p:italic r:id="rId45"/>
      <p:boldItalic r:id="rId46"/>
    </p:embeddedFont>
    <p:embeddedFont>
      <p:font typeface="Roboto" panose="020B0604020202020204" charset="0"/>
      <p:regular r:id="rId47"/>
      <p:bold r:id="rId48"/>
      <p:italic r:id="rId49"/>
      <p:boldItalic r:id="rId50"/>
    </p:embeddedFont>
    <p:embeddedFont>
      <p:font typeface="Roboto Medium" panose="020B0604020202020204" charset="0"/>
      <p:regular r:id="rId51"/>
      <p:bold r:id="rId52"/>
      <p:italic r:id="rId53"/>
      <p:boldItalic r:id="rId54"/>
    </p:embeddedFont>
    <p:embeddedFont>
      <p:font typeface="Verdana" panose="020B0604030504040204" pitchFamily="34" charset="0"/>
      <p:regular r:id="rId55"/>
      <p:bold r:id="rId56"/>
      <p:italic r:id="rId57"/>
      <p:boldItalic r:id="rId58"/>
    </p:embeddedFont>
    <p:embeddedFont>
      <p:font typeface="Gill Sans" panose="020B0604020202020204" charset="0"/>
      <p:regular r:id="rId59"/>
      <p:bold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65" roundtripDataSignature="AMtx7mh1+18/bsOFAY5mQgZ9R/U/VvH2H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9D"/>
    <a:srgbClr val="6CB6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A7FEB97-EF33-417F-9614-B3F31A9C9F68}">
  <a:tblStyle styleId="{AA7FEB97-EF33-417F-9614-B3F31A9C9F6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0" d="100"/>
          <a:sy n="140" d="100"/>
        </p:scale>
        <p:origin x="168" y="12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customschemas.google.com/relationships/presentationmetadata" Target="meta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9.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7B0669-27DD-4D9D-8D2A-78687C12FEE4}"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lang="fr-BE"/>
        </a:p>
      </dgm:t>
    </dgm:pt>
    <dgm:pt modelId="{2CA67FE2-6C6F-4A48-BBF8-C65F679EB090}">
      <dgm:prSet phldrT="[Texte]"/>
      <dgm:spPr/>
      <dgm:t>
        <a:bodyPr/>
        <a:lstStyle/>
        <a:p>
          <a:r>
            <a:rPr lang="nl-BE" b="1">
              <a:solidFill>
                <a:srgbClr val="6CB644"/>
              </a:solidFill>
            </a:rPr>
            <a:t>171 kg/jaar </a:t>
          </a:r>
          <a:r>
            <a:rPr lang="nl-BE"/>
            <a:t>voor de gemiddelde Brusselaar</a:t>
          </a:r>
        </a:p>
      </dgm:t>
    </dgm:pt>
    <dgm:pt modelId="{15B70B12-A8A5-4F74-903E-A1F3A4BE1D72}" type="parTrans" cxnId="{F61B930C-3B8C-4310-A870-622ADA73B4F3}">
      <dgm:prSet/>
      <dgm:spPr/>
      <dgm:t>
        <a:bodyPr/>
        <a:lstStyle/>
        <a:p>
          <a:endParaRPr lang="fr-BE"/>
        </a:p>
      </dgm:t>
    </dgm:pt>
    <dgm:pt modelId="{0A4F1187-990F-4EC6-89D7-41C1900CF8FE}" type="sibTrans" cxnId="{F61B930C-3B8C-4310-A870-622ADA73B4F3}">
      <dgm:prSet/>
      <dgm:spPr/>
      <dgm:t>
        <a:bodyPr/>
        <a:lstStyle/>
        <a:p>
          <a:endParaRPr lang="fr-BE"/>
        </a:p>
      </dgm:t>
    </dgm:pt>
    <dgm:pt modelId="{F12CAF0B-19AC-4EDA-96B5-E2781E4ED22D}">
      <dgm:prSet phldrT="[Texte]" custT="1"/>
      <dgm:spPr/>
      <dgm:t>
        <a:bodyPr/>
        <a:lstStyle/>
        <a:p>
          <a:r>
            <a:rPr lang="nl-BE" sz="1600" b="1">
              <a:solidFill>
                <a:srgbClr val="00799D"/>
              </a:solidFill>
            </a:rPr>
            <a:t>61 kg/jaar </a:t>
          </a:r>
          <a:r>
            <a:rPr lang="nl-BE" sz="1200"/>
            <a:t>voor de gemiddelde challenger aan het begin van ZA Challenge</a:t>
          </a:r>
        </a:p>
      </dgm:t>
    </dgm:pt>
    <dgm:pt modelId="{EFBA91A1-B167-4787-A2EF-48D81E517D3E}" type="parTrans" cxnId="{36594173-255D-4EDA-B9FB-F76DBF9CD8D9}">
      <dgm:prSet/>
      <dgm:spPr/>
      <dgm:t>
        <a:bodyPr/>
        <a:lstStyle/>
        <a:p>
          <a:endParaRPr lang="fr-BE"/>
        </a:p>
      </dgm:t>
    </dgm:pt>
    <dgm:pt modelId="{E531B49B-9BF3-403A-9170-F038D2C576E5}" type="sibTrans" cxnId="{36594173-255D-4EDA-B9FB-F76DBF9CD8D9}">
      <dgm:prSet/>
      <dgm:spPr/>
      <dgm:t>
        <a:bodyPr/>
        <a:lstStyle/>
        <a:p>
          <a:endParaRPr lang="fr-BE"/>
        </a:p>
      </dgm:t>
    </dgm:pt>
    <dgm:pt modelId="{49A36B21-C626-4D82-97B0-00396AC6F146}">
      <dgm:prSet phldrT="[Texte]" custT="1"/>
      <dgm:spPr/>
      <dgm:t>
        <a:bodyPr/>
        <a:lstStyle/>
        <a:p>
          <a:r>
            <a:rPr lang="nl-BE" sz="1600" b="1">
              <a:solidFill>
                <a:srgbClr val="00799D"/>
              </a:solidFill>
            </a:rPr>
            <a:t>43 kg/jaar</a:t>
          </a:r>
          <a:r>
            <a:rPr lang="nl-BE" sz="1600"/>
            <a:t> </a:t>
          </a:r>
          <a:r>
            <a:rPr lang="nl-BE" sz="1200"/>
            <a:t>voor de gemiddelde challenger aan het einde van ZA Challenge</a:t>
          </a:r>
        </a:p>
      </dgm:t>
    </dgm:pt>
    <dgm:pt modelId="{6918D913-1D2D-4AC4-B1F0-9BAD520CE66C}" type="parTrans" cxnId="{1A7E86D7-A146-46FA-8C80-B55E315307FA}">
      <dgm:prSet/>
      <dgm:spPr/>
      <dgm:t>
        <a:bodyPr/>
        <a:lstStyle/>
        <a:p>
          <a:endParaRPr lang="fr-BE"/>
        </a:p>
      </dgm:t>
    </dgm:pt>
    <dgm:pt modelId="{10B088A4-4FD2-4FE0-9910-326166049169}" type="sibTrans" cxnId="{1A7E86D7-A146-46FA-8C80-B55E315307FA}">
      <dgm:prSet/>
      <dgm:spPr/>
      <dgm:t>
        <a:bodyPr/>
        <a:lstStyle/>
        <a:p>
          <a:endParaRPr lang="fr-BE"/>
        </a:p>
      </dgm:t>
    </dgm:pt>
    <dgm:pt modelId="{8233FA18-4AA0-4CE2-9EE9-6CBB93ED070D}">
      <dgm:prSet phldrT="[Texte]"/>
      <dgm:spPr/>
      <dgm:t>
        <a:bodyPr/>
        <a:lstStyle/>
        <a:p>
          <a:r>
            <a:rPr lang="nl-BE" b="1">
              <a:solidFill>
                <a:srgbClr val="00799D"/>
              </a:solidFill>
            </a:rPr>
            <a:t>1 kg/jaar </a:t>
          </a:r>
          <a:r>
            <a:rPr lang="nl-BE"/>
            <a:t>voor</a:t>
          </a:r>
        </a:p>
        <a:p>
          <a:r>
            <a:rPr lang="nl-BE"/>
            <a:t>Sylvie Droulans</a:t>
          </a:r>
        </a:p>
      </dgm:t>
    </dgm:pt>
    <dgm:pt modelId="{33C4829B-4DB2-4D96-88F0-A1357C1FA369}" type="parTrans" cxnId="{480FBF57-2562-4DD0-B42B-A91A16DAF849}">
      <dgm:prSet/>
      <dgm:spPr/>
      <dgm:t>
        <a:bodyPr/>
        <a:lstStyle/>
        <a:p>
          <a:endParaRPr lang="fr-BE"/>
        </a:p>
      </dgm:t>
    </dgm:pt>
    <dgm:pt modelId="{8CA1282A-ACCE-4AC6-B00F-65C96A4DEC4F}" type="sibTrans" cxnId="{480FBF57-2562-4DD0-B42B-A91A16DAF849}">
      <dgm:prSet/>
      <dgm:spPr/>
      <dgm:t>
        <a:bodyPr/>
        <a:lstStyle/>
        <a:p>
          <a:endParaRPr lang="fr-BE"/>
        </a:p>
      </dgm:t>
    </dgm:pt>
    <dgm:pt modelId="{815ADDC6-5FDA-4981-B06B-DC60067D4593}" type="pres">
      <dgm:prSet presAssocID="{C07B0669-27DD-4D9D-8D2A-78687C12FEE4}" presName="Name0" presStyleCnt="0">
        <dgm:presLayoutVars>
          <dgm:chMax val="7"/>
          <dgm:chPref val="5"/>
        </dgm:presLayoutVars>
      </dgm:prSet>
      <dgm:spPr/>
      <dgm:t>
        <a:bodyPr/>
        <a:lstStyle/>
        <a:p>
          <a:endParaRPr lang="fr-BE"/>
        </a:p>
      </dgm:t>
    </dgm:pt>
    <dgm:pt modelId="{F233955A-5BD7-4FAC-A2E0-BF747DE4BA50}" type="pres">
      <dgm:prSet presAssocID="{C07B0669-27DD-4D9D-8D2A-78687C12FEE4}" presName="arrowNode" presStyleLbl="node1" presStyleIdx="0" presStyleCnt="1"/>
      <dgm:spPr/>
    </dgm:pt>
    <dgm:pt modelId="{C71E0FC3-093C-4FEC-8883-FD7F52971FB3}" type="pres">
      <dgm:prSet presAssocID="{2CA67FE2-6C6F-4A48-BBF8-C65F679EB090}" presName="txNode1" presStyleLbl="revTx" presStyleIdx="0" presStyleCnt="4">
        <dgm:presLayoutVars>
          <dgm:bulletEnabled val="1"/>
        </dgm:presLayoutVars>
      </dgm:prSet>
      <dgm:spPr/>
      <dgm:t>
        <a:bodyPr/>
        <a:lstStyle/>
        <a:p>
          <a:endParaRPr lang="fr-BE"/>
        </a:p>
      </dgm:t>
    </dgm:pt>
    <dgm:pt modelId="{2A7E25E8-5EA8-4A72-A8CD-C77D1062D69F}" type="pres">
      <dgm:prSet presAssocID="{F12CAF0B-19AC-4EDA-96B5-E2781E4ED22D}" presName="txNode2" presStyleLbl="revTx" presStyleIdx="1" presStyleCnt="4">
        <dgm:presLayoutVars>
          <dgm:bulletEnabled val="1"/>
        </dgm:presLayoutVars>
      </dgm:prSet>
      <dgm:spPr/>
      <dgm:t>
        <a:bodyPr/>
        <a:lstStyle/>
        <a:p>
          <a:endParaRPr lang="fr-BE"/>
        </a:p>
      </dgm:t>
    </dgm:pt>
    <dgm:pt modelId="{05A72764-A3E3-4F86-A9AC-AC318F9B5E9D}" type="pres">
      <dgm:prSet presAssocID="{E531B49B-9BF3-403A-9170-F038D2C576E5}" presName="dotNode2" presStyleCnt="0"/>
      <dgm:spPr/>
    </dgm:pt>
    <dgm:pt modelId="{9B1E3488-CFF6-483C-8657-BAAB6277AF18}" type="pres">
      <dgm:prSet presAssocID="{E531B49B-9BF3-403A-9170-F038D2C576E5}" presName="dotRepeatNode" presStyleLbl="fgShp" presStyleIdx="0" presStyleCnt="2"/>
      <dgm:spPr/>
      <dgm:t>
        <a:bodyPr/>
        <a:lstStyle/>
        <a:p>
          <a:endParaRPr lang="fr-BE"/>
        </a:p>
      </dgm:t>
    </dgm:pt>
    <dgm:pt modelId="{EAB5B71B-D419-4955-94C6-4B10599BD41F}" type="pres">
      <dgm:prSet presAssocID="{49A36B21-C626-4D82-97B0-00396AC6F146}" presName="txNode3" presStyleLbl="revTx" presStyleIdx="2" presStyleCnt="4">
        <dgm:presLayoutVars>
          <dgm:bulletEnabled val="1"/>
        </dgm:presLayoutVars>
      </dgm:prSet>
      <dgm:spPr/>
      <dgm:t>
        <a:bodyPr/>
        <a:lstStyle/>
        <a:p>
          <a:endParaRPr lang="fr-BE"/>
        </a:p>
      </dgm:t>
    </dgm:pt>
    <dgm:pt modelId="{6AAA2A52-9529-4ADC-9D0D-D0E977FEC1B9}" type="pres">
      <dgm:prSet presAssocID="{10B088A4-4FD2-4FE0-9910-326166049169}" presName="dotNode3" presStyleCnt="0"/>
      <dgm:spPr/>
    </dgm:pt>
    <dgm:pt modelId="{CDF2F3D9-23BD-4757-9E1F-6B8705058F9A}" type="pres">
      <dgm:prSet presAssocID="{10B088A4-4FD2-4FE0-9910-326166049169}" presName="dotRepeatNode" presStyleLbl="fgShp" presStyleIdx="1" presStyleCnt="2"/>
      <dgm:spPr/>
      <dgm:t>
        <a:bodyPr/>
        <a:lstStyle/>
        <a:p>
          <a:endParaRPr lang="fr-BE"/>
        </a:p>
      </dgm:t>
    </dgm:pt>
    <dgm:pt modelId="{A6F1D14A-0AED-477A-821A-41C7581F3EF8}" type="pres">
      <dgm:prSet presAssocID="{8233FA18-4AA0-4CE2-9EE9-6CBB93ED070D}" presName="txNode4" presStyleLbl="revTx" presStyleIdx="3" presStyleCnt="4">
        <dgm:presLayoutVars>
          <dgm:bulletEnabled val="1"/>
        </dgm:presLayoutVars>
      </dgm:prSet>
      <dgm:spPr/>
      <dgm:t>
        <a:bodyPr/>
        <a:lstStyle/>
        <a:p>
          <a:endParaRPr lang="fr-BE"/>
        </a:p>
      </dgm:t>
    </dgm:pt>
  </dgm:ptLst>
  <dgm:cxnLst>
    <dgm:cxn modelId="{480FBF57-2562-4DD0-B42B-A91A16DAF849}" srcId="{C07B0669-27DD-4D9D-8D2A-78687C12FEE4}" destId="{8233FA18-4AA0-4CE2-9EE9-6CBB93ED070D}" srcOrd="3" destOrd="0" parTransId="{33C4829B-4DB2-4D96-88F0-A1357C1FA369}" sibTransId="{8CA1282A-ACCE-4AC6-B00F-65C96A4DEC4F}"/>
    <dgm:cxn modelId="{F61B930C-3B8C-4310-A870-622ADA73B4F3}" srcId="{C07B0669-27DD-4D9D-8D2A-78687C12FEE4}" destId="{2CA67FE2-6C6F-4A48-BBF8-C65F679EB090}" srcOrd="0" destOrd="0" parTransId="{15B70B12-A8A5-4F74-903E-A1F3A4BE1D72}" sibTransId="{0A4F1187-990F-4EC6-89D7-41C1900CF8FE}"/>
    <dgm:cxn modelId="{268566CA-E549-4EED-AE9A-315EBABAF9D7}" type="presOf" srcId="{2CA67FE2-6C6F-4A48-BBF8-C65F679EB090}" destId="{C71E0FC3-093C-4FEC-8883-FD7F52971FB3}" srcOrd="0" destOrd="0" presId="urn:microsoft.com/office/officeart/2009/3/layout/DescendingProcess"/>
    <dgm:cxn modelId="{D5ADE219-F1F0-4F28-AEFE-847B3E435E95}" type="presOf" srcId="{C07B0669-27DD-4D9D-8D2A-78687C12FEE4}" destId="{815ADDC6-5FDA-4981-B06B-DC60067D4593}" srcOrd="0" destOrd="0" presId="urn:microsoft.com/office/officeart/2009/3/layout/DescendingProcess"/>
    <dgm:cxn modelId="{16FE3ACB-2A59-4991-A150-5E3171638CFB}" type="presOf" srcId="{49A36B21-C626-4D82-97B0-00396AC6F146}" destId="{EAB5B71B-D419-4955-94C6-4B10599BD41F}" srcOrd="0" destOrd="0" presId="urn:microsoft.com/office/officeart/2009/3/layout/DescendingProcess"/>
    <dgm:cxn modelId="{1A7E86D7-A146-46FA-8C80-B55E315307FA}" srcId="{C07B0669-27DD-4D9D-8D2A-78687C12FEE4}" destId="{49A36B21-C626-4D82-97B0-00396AC6F146}" srcOrd="2" destOrd="0" parTransId="{6918D913-1D2D-4AC4-B1F0-9BAD520CE66C}" sibTransId="{10B088A4-4FD2-4FE0-9910-326166049169}"/>
    <dgm:cxn modelId="{C515B273-BC5B-4471-A6F7-1296B464F23A}" type="presOf" srcId="{8233FA18-4AA0-4CE2-9EE9-6CBB93ED070D}" destId="{A6F1D14A-0AED-477A-821A-41C7581F3EF8}" srcOrd="0" destOrd="0" presId="urn:microsoft.com/office/officeart/2009/3/layout/DescendingProcess"/>
    <dgm:cxn modelId="{4555D314-B5D0-44DB-B898-3B394F553D4B}" type="presOf" srcId="{F12CAF0B-19AC-4EDA-96B5-E2781E4ED22D}" destId="{2A7E25E8-5EA8-4A72-A8CD-C77D1062D69F}" srcOrd="0" destOrd="0" presId="urn:microsoft.com/office/officeart/2009/3/layout/DescendingProcess"/>
    <dgm:cxn modelId="{7AC06B99-A0E8-43A8-ADB0-411A6BDC561B}" type="presOf" srcId="{10B088A4-4FD2-4FE0-9910-326166049169}" destId="{CDF2F3D9-23BD-4757-9E1F-6B8705058F9A}" srcOrd="0" destOrd="0" presId="urn:microsoft.com/office/officeart/2009/3/layout/DescendingProcess"/>
    <dgm:cxn modelId="{36594173-255D-4EDA-B9FB-F76DBF9CD8D9}" srcId="{C07B0669-27DD-4D9D-8D2A-78687C12FEE4}" destId="{F12CAF0B-19AC-4EDA-96B5-E2781E4ED22D}" srcOrd="1" destOrd="0" parTransId="{EFBA91A1-B167-4787-A2EF-48D81E517D3E}" sibTransId="{E531B49B-9BF3-403A-9170-F038D2C576E5}"/>
    <dgm:cxn modelId="{65821A24-7D2A-49D4-8C75-0299BAA5B64C}" type="presOf" srcId="{E531B49B-9BF3-403A-9170-F038D2C576E5}" destId="{9B1E3488-CFF6-483C-8657-BAAB6277AF18}" srcOrd="0" destOrd="0" presId="urn:microsoft.com/office/officeart/2009/3/layout/DescendingProcess"/>
    <dgm:cxn modelId="{FD5FE099-86DF-4274-B66D-1D790DD80175}" type="presParOf" srcId="{815ADDC6-5FDA-4981-B06B-DC60067D4593}" destId="{F233955A-5BD7-4FAC-A2E0-BF747DE4BA50}" srcOrd="0" destOrd="0" presId="urn:microsoft.com/office/officeart/2009/3/layout/DescendingProcess"/>
    <dgm:cxn modelId="{3CA10227-0C33-40B4-A90C-2EC840CCBA3F}" type="presParOf" srcId="{815ADDC6-5FDA-4981-B06B-DC60067D4593}" destId="{C71E0FC3-093C-4FEC-8883-FD7F52971FB3}" srcOrd="1" destOrd="0" presId="urn:microsoft.com/office/officeart/2009/3/layout/DescendingProcess"/>
    <dgm:cxn modelId="{2BEBAF18-5820-44F9-A269-D401B4A91A10}" type="presParOf" srcId="{815ADDC6-5FDA-4981-B06B-DC60067D4593}" destId="{2A7E25E8-5EA8-4A72-A8CD-C77D1062D69F}" srcOrd="2" destOrd="0" presId="urn:microsoft.com/office/officeart/2009/3/layout/DescendingProcess"/>
    <dgm:cxn modelId="{9DF72ABF-1666-4631-B7E1-19F24F83918F}" type="presParOf" srcId="{815ADDC6-5FDA-4981-B06B-DC60067D4593}" destId="{05A72764-A3E3-4F86-A9AC-AC318F9B5E9D}" srcOrd="3" destOrd="0" presId="urn:microsoft.com/office/officeart/2009/3/layout/DescendingProcess"/>
    <dgm:cxn modelId="{8F2A17D0-6FAF-457D-8BD2-84C8A487BCD7}" type="presParOf" srcId="{05A72764-A3E3-4F86-A9AC-AC318F9B5E9D}" destId="{9B1E3488-CFF6-483C-8657-BAAB6277AF18}" srcOrd="0" destOrd="0" presId="urn:microsoft.com/office/officeart/2009/3/layout/DescendingProcess"/>
    <dgm:cxn modelId="{1D9708B9-8B4B-439E-8B1B-2B127534888D}" type="presParOf" srcId="{815ADDC6-5FDA-4981-B06B-DC60067D4593}" destId="{EAB5B71B-D419-4955-94C6-4B10599BD41F}" srcOrd="4" destOrd="0" presId="urn:microsoft.com/office/officeart/2009/3/layout/DescendingProcess"/>
    <dgm:cxn modelId="{24A74981-0775-449D-94BD-E4ABFEEE20DA}" type="presParOf" srcId="{815ADDC6-5FDA-4981-B06B-DC60067D4593}" destId="{6AAA2A52-9529-4ADC-9D0D-D0E977FEC1B9}" srcOrd="5" destOrd="0" presId="urn:microsoft.com/office/officeart/2009/3/layout/DescendingProcess"/>
    <dgm:cxn modelId="{BB6C3641-F265-46D7-947E-D52100D40570}" type="presParOf" srcId="{6AAA2A52-9529-4ADC-9D0D-D0E977FEC1B9}" destId="{CDF2F3D9-23BD-4757-9E1F-6B8705058F9A}" srcOrd="0" destOrd="0" presId="urn:microsoft.com/office/officeart/2009/3/layout/DescendingProcess"/>
    <dgm:cxn modelId="{0E453F02-3456-4A1E-B25E-5B2502EF72D2}" type="presParOf" srcId="{815ADDC6-5FDA-4981-B06B-DC60067D4593}" destId="{A6F1D14A-0AED-477A-821A-41C7581F3EF8}" srcOrd="6" destOrd="0" presId="urn:microsoft.com/office/officeart/2009/3/layout/Descending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3955A-5BD7-4FAC-A2E0-BF747DE4BA50}">
      <dsp:nvSpPr>
        <dsp:cNvPr id="0" name=""/>
        <dsp:cNvSpPr/>
      </dsp:nvSpPr>
      <dsp:spPr>
        <a:xfrm rot="4396374">
          <a:off x="2067321" y="840894"/>
          <a:ext cx="3647931" cy="2543977"/>
        </a:xfrm>
        <a:prstGeom prst="swooshArrow">
          <a:avLst>
            <a:gd name="adj1" fmla="val 16310"/>
            <a:gd name="adj2" fmla="val 313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1E3488-CFF6-483C-8657-BAAB6277AF18}">
      <dsp:nvSpPr>
        <dsp:cNvPr id="0" name=""/>
        <dsp:cNvSpPr/>
      </dsp:nvSpPr>
      <dsp:spPr>
        <a:xfrm>
          <a:off x="3589567" y="1286323"/>
          <a:ext cx="92121" cy="92121"/>
        </a:xfrm>
        <a:prstGeom prst="ellipse">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F2F3D9-23BD-4757-9E1F-6B8705058F9A}">
      <dsp:nvSpPr>
        <dsp:cNvPr id="0" name=""/>
        <dsp:cNvSpPr/>
      </dsp:nvSpPr>
      <dsp:spPr>
        <a:xfrm>
          <a:off x="4391871" y="2068512"/>
          <a:ext cx="92121" cy="92121"/>
        </a:xfrm>
        <a:prstGeom prst="ellipse">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1E0FC3-093C-4FEC-8883-FD7F52971FB3}">
      <dsp:nvSpPr>
        <dsp:cNvPr id="0" name=""/>
        <dsp:cNvSpPr/>
      </dsp:nvSpPr>
      <dsp:spPr>
        <a:xfrm>
          <a:off x="1822775" y="0"/>
          <a:ext cx="1719886" cy="676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b" anchorCtr="0">
          <a:noAutofit/>
        </a:bodyPr>
        <a:lstStyle/>
        <a:p>
          <a:pPr lvl="0" algn="ctr" defTabSz="711200">
            <a:lnSpc>
              <a:spcPct val="90000"/>
            </a:lnSpc>
            <a:spcBef>
              <a:spcPct val="0"/>
            </a:spcBef>
            <a:spcAft>
              <a:spcPct val="35000"/>
            </a:spcAft>
          </a:pPr>
          <a:r>
            <a:rPr lang="nl-BE" sz="1600" b="1" kern="1200">
              <a:solidFill>
                <a:srgbClr val="6CB644"/>
              </a:solidFill>
            </a:rPr>
            <a:t>171 kg/jaar </a:t>
          </a:r>
          <a:r>
            <a:rPr lang="nl-BE" sz="1600" kern="1200"/>
            <a:t>voor de gemiddelde Brusselaar</a:t>
          </a:r>
        </a:p>
      </dsp:txBody>
      <dsp:txXfrm>
        <a:off x="1822775" y="0"/>
        <a:ext cx="1719886" cy="676122"/>
      </dsp:txXfrm>
    </dsp:sp>
    <dsp:sp modelId="{2A7E25E8-5EA8-4A72-A8CD-C77D1062D69F}">
      <dsp:nvSpPr>
        <dsp:cNvPr id="0" name=""/>
        <dsp:cNvSpPr/>
      </dsp:nvSpPr>
      <dsp:spPr>
        <a:xfrm>
          <a:off x="4100463" y="994322"/>
          <a:ext cx="2370654" cy="676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l" defTabSz="711200">
            <a:lnSpc>
              <a:spcPct val="90000"/>
            </a:lnSpc>
            <a:spcBef>
              <a:spcPct val="0"/>
            </a:spcBef>
            <a:spcAft>
              <a:spcPct val="35000"/>
            </a:spcAft>
          </a:pPr>
          <a:r>
            <a:rPr lang="nl-BE" sz="1600" b="1" kern="1200">
              <a:solidFill>
                <a:srgbClr val="00799D"/>
              </a:solidFill>
            </a:rPr>
            <a:t>61 kg/jaar </a:t>
          </a:r>
          <a:r>
            <a:rPr lang="nl-BE" sz="1200" kern="1200"/>
            <a:t>voor de gemiddelde challenger aan het begin van ZA Challenge</a:t>
          </a:r>
        </a:p>
      </dsp:txBody>
      <dsp:txXfrm>
        <a:off x="4100463" y="994322"/>
        <a:ext cx="2370654" cy="676122"/>
      </dsp:txXfrm>
    </dsp:sp>
    <dsp:sp modelId="{EAB5B71B-D419-4955-94C6-4B10599BD41F}">
      <dsp:nvSpPr>
        <dsp:cNvPr id="0" name=""/>
        <dsp:cNvSpPr/>
      </dsp:nvSpPr>
      <dsp:spPr>
        <a:xfrm>
          <a:off x="1822775" y="1776512"/>
          <a:ext cx="2324171" cy="676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r" defTabSz="711200">
            <a:lnSpc>
              <a:spcPct val="90000"/>
            </a:lnSpc>
            <a:spcBef>
              <a:spcPct val="0"/>
            </a:spcBef>
            <a:spcAft>
              <a:spcPct val="35000"/>
            </a:spcAft>
          </a:pPr>
          <a:r>
            <a:rPr lang="nl-BE" sz="1600" b="1" kern="1200">
              <a:solidFill>
                <a:srgbClr val="00799D"/>
              </a:solidFill>
            </a:rPr>
            <a:t>43 kg/jaar</a:t>
          </a:r>
          <a:r>
            <a:rPr lang="nl-BE" sz="1600" kern="1200"/>
            <a:t> </a:t>
          </a:r>
          <a:r>
            <a:rPr lang="nl-BE" sz="1200" kern="1200"/>
            <a:t>voor de gemiddelde challenger aan het einde van ZA Challenge</a:t>
          </a:r>
        </a:p>
      </dsp:txBody>
      <dsp:txXfrm>
        <a:off x="1822775" y="1776512"/>
        <a:ext cx="2324171" cy="676122"/>
      </dsp:txXfrm>
    </dsp:sp>
    <dsp:sp modelId="{A6F1D14A-0AED-477A-821A-41C7581F3EF8}">
      <dsp:nvSpPr>
        <dsp:cNvPr id="0" name=""/>
        <dsp:cNvSpPr/>
      </dsp:nvSpPr>
      <dsp:spPr>
        <a:xfrm>
          <a:off x="4146946" y="3549643"/>
          <a:ext cx="2324171" cy="676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t" anchorCtr="0">
          <a:noAutofit/>
        </a:bodyPr>
        <a:lstStyle/>
        <a:p>
          <a:pPr lvl="0" algn="ctr" defTabSz="711200">
            <a:lnSpc>
              <a:spcPct val="90000"/>
            </a:lnSpc>
            <a:spcBef>
              <a:spcPct val="0"/>
            </a:spcBef>
            <a:spcAft>
              <a:spcPct val="35000"/>
            </a:spcAft>
          </a:pPr>
          <a:r>
            <a:rPr lang="nl-BE" sz="1600" b="1" kern="1200">
              <a:solidFill>
                <a:srgbClr val="00799D"/>
              </a:solidFill>
            </a:rPr>
            <a:t>1 kg/jaar </a:t>
          </a:r>
          <a:r>
            <a:rPr lang="nl-BE" sz="1600" kern="1200"/>
            <a:t>voor</a:t>
          </a:r>
        </a:p>
        <a:p>
          <a:pPr lvl="0" algn="ctr" defTabSz="711200">
            <a:lnSpc>
              <a:spcPct val="90000"/>
            </a:lnSpc>
            <a:spcBef>
              <a:spcPct val="0"/>
            </a:spcBef>
            <a:spcAft>
              <a:spcPct val="35000"/>
            </a:spcAft>
          </a:pPr>
          <a:r>
            <a:rPr lang="nl-BE" sz="1600" kern="1200"/>
            <a:t>Sylvie Droulans</a:t>
          </a:r>
        </a:p>
      </dsp:txBody>
      <dsp:txXfrm>
        <a:off x="4146946" y="3549643"/>
        <a:ext cx="2324171" cy="676122"/>
      </dsp:txXfrm>
    </dsp:sp>
  </dsp:spTree>
</dsp:drawing>
</file>

<file path=ppt/diagrams/layout1.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BE"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121122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632311cbcf_0_40: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g632311cbcf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2561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632311cbcf_0_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632311cbcf_0_701: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g632311cbcf_0_701:notes"/>
          <p:cNvSpPr txBox="1">
            <a:spLocks noGrp="1"/>
          </p:cNvSpPr>
          <p:nvPr>
            <p:ph type="sldNum" idx="12"/>
          </p:nvPr>
        </p:nvSpPr>
        <p:spPr>
          <a:xfrm>
            <a:off x="3884613" y="8685224"/>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BE"/>
              <a:t>10</a:t>
            </a:fld>
            <a:endParaRPr/>
          </a:p>
        </p:txBody>
      </p:sp>
    </p:spTree>
    <p:extLst>
      <p:ext uri="{BB962C8B-B14F-4D97-AF65-F5344CB8AC3E}">
        <p14:creationId xmlns:p14="http://schemas.microsoft.com/office/powerpoint/2010/main" val="2579424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632311cbcf_0_7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632311cbcf_0_711: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BE"/>
              <a:t>faire découvrir des lieux et endroits de consommation plus durable, partage de bonnes adresses par des personnes du quartier  : compost de quartier, bibliothèque, magasin de vrac, 2de main,</a:t>
            </a:r>
            <a:endParaRPr/>
          </a:p>
          <a:p>
            <a:pPr marL="0" lvl="0" indent="0" algn="l" rtl="0">
              <a:spcBef>
                <a:spcPts val="0"/>
              </a:spcBef>
              <a:spcAft>
                <a:spcPts val="0"/>
              </a:spcAft>
              <a:buNone/>
            </a:pPr>
            <a:endParaRPr/>
          </a:p>
          <a:p>
            <a:pPr marL="0" lvl="0" indent="0" algn="l" rtl="0">
              <a:spcBef>
                <a:spcPts val="0"/>
              </a:spcBef>
              <a:spcAft>
                <a:spcPts val="0"/>
              </a:spcAft>
              <a:buNone/>
            </a:pPr>
            <a:r>
              <a:rPr lang="fr-BE"/>
              <a:t>Samedi 15 décembre dernier, 158 personnes participaient au deuxième Rallye Zéro Déchet organisé dans 13 communes de Bruxelles, ce qui représente 4 rallyes de plus que dans l’édition de mai dernier. Bientôt, les 19 communes de Bruxelles seront certainement couvertes ! 24 guides ambassadeurs (2 par tour) accompagnaient les groupes pour leur partager leurs trucs et astuces. Le public était varié, tant au niveau de la mixité sociale que du genre, avec des personnes seules, des couples, des familles. Certains débutaient dans le Zéro Déchet tandis que d’autres étaient déjà plus avancés dans la démarche. En plus de faire découvrir des bonnes adresses, les tours permettent également des interactions entre les participants qui s’échangent des conseils. Une prochaine édition aura lieu en mai. Plus d’info sur les rallyes Zéro déchets.</a:t>
            </a:r>
            <a:br>
              <a:rPr lang="fr-BE"/>
            </a:br>
            <a:r>
              <a:rPr lang="fr-BE"/>
              <a:t/>
            </a:r>
            <a:br>
              <a:rPr lang="fr-BE"/>
            </a:br>
            <a:r>
              <a:rPr lang="fr-BE"/>
              <a:t>“ J’ai aimé découvrir des endroits qu'on ne connaissait pas et d'avoir pu aussi écouter les personnes dans les endroits concernés par le tour nous donner plein d'explications. J'en connaissais certains déjà mais ce tour m'as permis d'avoir des infos en plus sur ces endroits. ”</a:t>
            </a:r>
            <a:endParaRPr/>
          </a:p>
        </p:txBody>
      </p:sp>
      <p:sp>
        <p:nvSpPr>
          <p:cNvPr id="459" name="Google Shape;459;g632311cbcf_0_711:notes"/>
          <p:cNvSpPr txBox="1">
            <a:spLocks noGrp="1"/>
          </p:cNvSpPr>
          <p:nvPr>
            <p:ph type="sldNum" idx="12"/>
          </p:nvPr>
        </p:nvSpPr>
        <p:spPr>
          <a:xfrm>
            <a:off x="3884613" y="8685224"/>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BE"/>
              <a:t>11</a:t>
            </a:fld>
            <a:endParaRPr/>
          </a:p>
        </p:txBody>
      </p:sp>
    </p:spTree>
    <p:extLst>
      <p:ext uri="{BB962C8B-B14F-4D97-AF65-F5344CB8AC3E}">
        <p14:creationId xmlns:p14="http://schemas.microsoft.com/office/powerpoint/2010/main" val="187108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632311cbcf_0_7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632311cbcf_0_721: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fr-BE">
                <a:solidFill>
                  <a:srgbClr val="222222"/>
                </a:solidFill>
                <a:latin typeface="Times New Roman"/>
                <a:ea typeface="Times New Roman"/>
                <a:cs typeface="Times New Roman"/>
                <a:sym typeface="Times New Roman"/>
              </a:rPr>
              <a:t>samedi 11-13h</a:t>
            </a:r>
            <a:endParaRPr>
              <a:solidFill>
                <a:srgbClr val="222222"/>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fr-BE">
                <a:solidFill>
                  <a:srgbClr val="222222"/>
                </a:solidFill>
                <a:latin typeface="Times New Roman"/>
                <a:ea typeface="Times New Roman"/>
                <a:cs typeface="Times New Roman"/>
                <a:sym typeface="Times New Roman"/>
              </a:rPr>
              <a:t>- Produit à lessiver (1,2l) - Spray multi-usages (500ml) - Dentifrice (100ml)</a:t>
            </a:r>
            <a:endParaRPr>
              <a:solidFill>
                <a:srgbClr val="222222"/>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fr-BE">
                <a:solidFill>
                  <a:srgbClr val="222222"/>
                </a:solidFill>
                <a:latin typeface="Times New Roman"/>
                <a:ea typeface="Times New Roman"/>
                <a:cs typeface="Times New Roman"/>
                <a:sym typeface="Times New Roman"/>
              </a:rPr>
              <a:t>+ recevrez un carnet avec les recettes que vous avez réalisées</a:t>
            </a:r>
            <a:endParaRPr>
              <a:solidFill>
                <a:srgbClr val="222222"/>
              </a:solidFill>
              <a:latin typeface="Times New Roman"/>
              <a:ea typeface="Times New Roman"/>
              <a:cs typeface="Times New Roman"/>
              <a:sym typeface="Times New Roman"/>
            </a:endParaRPr>
          </a:p>
          <a:p>
            <a:pPr marL="0" lvl="0" indent="0" algn="l" rtl="0">
              <a:spcBef>
                <a:spcPts val="0"/>
              </a:spcBef>
              <a:spcAft>
                <a:spcPts val="0"/>
              </a:spcAft>
              <a:buNone/>
            </a:pPr>
            <a:r>
              <a:rPr lang="fr-BE"/>
              <a:t>Formatrice : </a:t>
            </a:r>
            <a:r>
              <a:rPr lang="fr-BE">
                <a:solidFill>
                  <a:srgbClr val="222222"/>
                </a:solidFill>
                <a:latin typeface="Times New Roman"/>
                <a:ea typeface="Times New Roman"/>
                <a:cs typeface="Times New Roman"/>
                <a:sym typeface="Times New Roman"/>
              </a:rPr>
              <a:t>Geneviève Nyns des Ateliers de Gen</a:t>
            </a:r>
            <a:endParaRPr>
              <a:solidFill>
                <a:srgbClr val="222222"/>
              </a:solidFill>
              <a:latin typeface="Times New Roman"/>
              <a:ea typeface="Times New Roman"/>
              <a:cs typeface="Times New Roman"/>
              <a:sym typeface="Times New Roman"/>
            </a:endParaRPr>
          </a:p>
          <a:p>
            <a:pPr marL="0" lvl="0" indent="0" algn="l" rtl="0">
              <a:spcBef>
                <a:spcPts val="0"/>
              </a:spcBef>
              <a:spcAft>
                <a:spcPts val="0"/>
              </a:spcAft>
              <a:buNone/>
            </a:pPr>
            <a:r>
              <a:rPr lang="fr-BE">
                <a:solidFill>
                  <a:srgbClr val="222222"/>
                </a:solidFill>
                <a:latin typeface="Times New Roman"/>
                <a:ea typeface="Times New Roman"/>
                <a:cs typeface="Times New Roman"/>
                <a:sym typeface="Times New Roman"/>
              </a:rPr>
              <a:t>33 inscrits mais météo mauvaise (neige)</a:t>
            </a:r>
            <a:endParaRPr>
              <a:solidFill>
                <a:srgbClr val="222222"/>
              </a:solidFill>
              <a:latin typeface="Times New Roman"/>
              <a:ea typeface="Times New Roman"/>
              <a:cs typeface="Times New Roman"/>
              <a:sym typeface="Times New Roman"/>
            </a:endParaRPr>
          </a:p>
        </p:txBody>
      </p:sp>
      <p:sp>
        <p:nvSpPr>
          <p:cNvPr id="471" name="Google Shape;471;g632311cbcf_0_721:notes"/>
          <p:cNvSpPr txBox="1">
            <a:spLocks noGrp="1"/>
          </p:cNvSpPr>
          <p:nvPr>
            <p:ph type="sldNum" idx="12"/>
          </p:nvPr>
        </p:nvSpPr>
        <p:spPr>
          <a:xfrm>
            <a:off x="3884613" y="8685224"/>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BE"/>
              <a:t>12</a:t>
            </a:fld>
            <a:endParaRPr/>
          </a:p>
        </p:txBody>
      </p:sp>
    </p:spTree>
    <p:extLst>
      <p:ext uri="{BB962C8B-B14F-4D97-AF65-F5344CB8AC3E}">
        <p14:creationId xmlns:p14="http://schemas.microsoft.com/office/powerpoint/2010/main" val="3260203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632311cbcf_0_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632311cbcf_0_733: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22222"/>
              </a:solidFill>
              <a:latin typeface="Times New Roman"/>
              <a:ea typeface="Times New Roman"/>
              <a:cs typeface="Times New Roman"/>
              <a:sym typeface="Times New Roman"/>
            </a:endParaRPr>
          </a:p>
        </p:txBody>
      </p:sp>
      <p:sp>
        <p:nvSpPr>
          <p:cNvPr id="485" name="Google Shape;485;g632311cbcf_0_733:notes"/>
          <p:cNvSpPr txBox="1">
            <a:spLocks noGrp="1"/>
          </p:cNvSpPr>
          <p:nvPr>
            <p:ph type="sldNum" idx="12"/>
          </p:nvPr>
        </p:nvSpPr>
        <p:spPr>
          <a:xfrm>
            <a:off x="3884613" y="8685224"/>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BE"/>
              <a:t>13</a:t>
            </a:fld>
            <a:endParaRPr/>
          </a:p>
        </p:txBody>
      </p:sp>
    </p:spTree>
    <p:extLst>
      <p:ext uri="{BB962C8B-B14F-4D97-AF65-F5344CB8AC3E}">
        <p14:creationId xmlns:p14="http://schemas.microsoft.com/office/powerpoint/2010/main" val="1298187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632311cbcf_0_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632311cbcf_0_747: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22222"/>
              </a:solidFill>
              <a:latin typeface="Times New Roman"/>
              <a:ea typeface="Times New Roman"/>
              <a:cs typeface="Times New Roman"/>
              <a:sym typeface="Times New Roman"/>
            </a:endParaRPr>
          </a:p>
        </p:txBody>
      </p:sp>
      <p:sp>
        <p:nvSpPr>
          <p:cNvPr id="495" name="Google Shape;495;g632311cbcf_0_747:notes"/>
          <p:cNvSpPr txBox="1">
            <a:spLocks noGrp="1"/>
          </p:cNvSpPr>
          <p:nvPr>
            <p:ph type="sldNum" idx="12"/>
          </p:nvPr>
        </p:nvSpPr>
        <p:spPr>
          <a:xfrm>
            <a:off x="3884613" y="8685224"/>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BE"/>
              <a:t>14</a:t>
            </a:fld>
            <a:endParaRPr/>
          </a:p>
        </p:txBody>
      </p:sp>
    </p:spTree>
    <p:extLst>
      <p:ext uri="{BB962C8B-B14F-4D97-AF65-F5344CB8AC3E}">
        <p14:creationId xmlns:p14="http://schemas.microsoft.com/office/powerpoint/2010/main" val="3071253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632311cbcf_0_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632311cbcf_0_747: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22222"/>
              </a:solidFill>
              <a:latin typeface="Times New Roman"/>
              <a:ea typeface="Times New Roman"/>
              <a:cs typeface="Times New Roman"/>
              <a:sym typeface="Times New Roman"/>
            </a:endParaRPr>
          </a:p>
        </p:txBody>
      </p:sp>
      <p:sp>
        <p:nvSpPr>
          <p:cNvPr id="495" name="Google Shape;495;g632311cbcf_0_747:notes"/>
          <p:cNvSpPr txBox="1">
            <a:spLocks noGrp="1"/>
          </p:cNvSpPr>
          <p:nvPr>
            <p:ph type="sldNum" idx="12"/>
          </p:nvPr>
        </p:nvSpPr>
        <p:spPr>
          <a:xfrm>
            <a:off x="3884613" y="8685224"/>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BE"/>
              <a:t>15</a:t>
            </a:fld>
            <a:endParaRPr/>
          </a:p>
        </p:txBody>
      </p:sp>
    </p:spTree>
    <p:extLst>
      <p:ext uri="{BB962C8B-B14F-4D97-AF65-F5344CB8AC3E}">
        <p14:creationId xmlns:p14="http://schemas.microsoft.com/office/powerpoint/2010/main" val="3659604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632311cbcf_0_341:notes"/>
          <p:cNvSpPr txBox="1">
            <a:spLocks noGrp="1"/>
          </p:cNvSpPr>
          <p:nvPr>
            <p:ph type="body" idx="1"/>
          </p:nvPr>
        </p:nvSpPr>
        <p:spPr>
          <a:xfrm>
            <a:off x="685801" y="4343406"/>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5" name="Google Shape;505;g632311cbcf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1832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632311cbcf_0_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632311cbcf_0_349: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g632311cbcf_0_349:notes"/>
          <p:cNvSpPr txBox="1">
            <a:spLocks noGrp="1"/>
          </p:cNvSpPr>
          <p:nvPr>
            <p:ph type="sldNum" idx="12"/>
          </p:nvPr>
        </p:nvSpPr>
        <p:spPr>
          <a:xfrm>
            <a:off x="3884613" y="8685224"/>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BE"/>
              <a:t>17</a:t>
            </a:fld>
            <a:endParaRPr/>
          </a:p>
        </p:txBody>
      </p:sp>
    </p:spTree>
    <p:extLst>
      <p:ext uri="{BB962C8B-B14F-4D97-AF65-F5344CB8AC3E}">
        <p14:creationId xmlns:p14="http://schemas.microsoft.com/office/powerpoint/2010/main" val="1434461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632311cbcf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632311cbcf_0_356: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g632311cbcf_0_356:notes"/>
          <p:cNvSpPr txBox="1">
            <a:spLocks noGrp="1"/>
          </p:cNvSpPr>
          <p:nvPr>
            <p:ph type="sldNum" idx="12"/>
          </p:nvPr>
        </p:nvSpPr>
        <p:spPr>
          <a:xfrm>
            <a:off x="3884613" y="8685224"/>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BE"/>
              <a:t>18</a:t>
            </a:fld>
            <a:endParaRPr/>
          </a:p>
        </p:txBody>
      </p:sp>
    </p:spTree>
    <p:extLst>
      <p:ext uri="{BB962C8B-B14F-4D97-AF65-F5344CB8AC3E}">
        <p14:creationId xmlns:p14="http://schemas.microsoft.com/office/powerpoint/2010/main" val="31400679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632311cbcf_0_9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632311cbcf_0_985: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g632311cbcf_0_985:notes"/>
          <p:cNvSpPr txBox="1">
            <a:spLocks noGrp="1"/>
          </p:cNvSpPr>
          <p:nvPr>
            <p:ph type="sldNum" idx="12"/>
          </p:nvPr>
        </p:nvSpPr>
        <p:spPr>
          <a:xfrm>
            <a:off x="3884613" y="8685224"/>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BE"/>
              <a:t>19</a:t>
            </a:fld>
            <a:endParaRPr/>
          </a:p>
        </p:txBody>
      </p:sp>
    </p:spTree>
    <p:extLst>
      <p:ext uri="{BB962C8B-B14F-4D97-AF65-F5344CB8AC3E}">
        <p14:creationId xmlns:p14="http://schemas.microsoft.com/office/powerpoint/2010/main" val="2045990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632311cbcf_0_952:notes"/>
          <p:cNvSpPr txBox="1">
            <a:spLocks noGrp="1"/>
          </p:cNvSpPr>
          <p:nvPr>
            <p:ph type="body" idx="1"/>
          </p:nvPr>
        </p:nvSpPr>
        <p:spPr>
          <a:xfrm>
            <a:off x="685801" y="4343406"/>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g632311cbcf_0_9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7945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632311cbcf_0_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632311cbcf_0_376: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g632311cbcf_0_376:notes"/>
          <p:cNvSpPr txBox="1">
            <a:spLocks noGrp="1"/>
          </p:cNvSpPr>
          <p:nvPr>
            <p:ph type="sldNum" idx="12"/>
          </p:nvPr>
        </p:nvSpPr>
        <p:spPr>
          <a:xfrm>
            <a:off x="3884613" y="8685224"/>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BE"/>
              <a:t>20</a:t>
            </a:fld>
            <a:endParaRPr/>
          </a:p>
        </p:txBody>
      </p:sp>
    </p:spTree>
    <p:extLst>
      <p:ext uri="{BB962C8B-B14F-4D97-AF65-F5344CB8AC3E}">
        <p14:creationId xmlns:p14="http://schemas.microsoft.com/office/powerpoint/2010/main" val="14623844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632311cbcf_0_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632311cbcf_0_376: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BE" dirty="0"/>
              <a:t>87 personnes  = 51 adultes et 36 enfants</a:t>
            </a:r>
            <a:endParaRPr dirty="0"/>
          </a:p>
        </p:txBody>
      </p:sp>
      <p:sp>
        <p:nvSpPr>
          <p:cNvPr id="538" name="Google Shape;538;g632311cbcf_0_376:notes"/>
          <p:cNvSpPr txBox="1">
            <a:spLocks noGrp="1"/>
          </p:cNvSpPr>
          <p:nvPr>
            <p:ph type="sldNum" idx="12"/>
          </p:nvPr>
        </p:nvSpPr>
        <p:spPr>
          <a:xfrm>
            <a:off x="3884613" y="8685224"/>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BE"/>
              <a:t>21</a:t>
            </a:fld>
            <a:endParaRPr/>
          </a:p>
        </p:txBody>
      </p:sp>
    </p:spTree>
    <p:extLst>
      <p:ext uri="{BB962C8B-B14F-4D97-AF65-F5344CB8AC3E}">
        <p14:creationId xmlns:p14="http://schemas.microsoft.com/office/powerpoint/2010/main" val="14142916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632311cbcf_0_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632311cbcf_0_376: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g632311cbcf_0_376:notes"/>
          <p:cNvSpPr txBox="1">
            <a:spLocks noGrp="1"/>
          </p:cNvSpPr>
          <p:nvPr>
            <p:ph type="sldNum" idx="12"/>
          </p:nvPr>
        </p:nvSpPr>
        <p:spPr>
          <a:xfrm>
            <a:off x="3884613" y="8685224"/>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BE"/>
              <a:t>22</a:t>
            </a:fld>
            <a:endParaRPr/>
          </a:p>
        </p:txBody>
      </p:sp>
    </p:spTree>
    <p:extLst>
      <p:ext uri="{BB962C8B-B14F-4D97-AF65-F5344CB8AC3E}">
        <p14:creationId xmlns:p14="http://schemas.microsoft.com/office/powerpoint/2010/main" val="3791537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632311cbcf_0_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632311cbcf_0_376: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g632311cbcf_0_376:notes"/>
          <p:cNvSpPr txBox="1">
            <a:spLocks noGrp="1"/>
          </p:cNvSpPr>
          <p:nvPr>
            <p:ph type="sldNum" idx="12"/>
          </p:nvPr>
        </p:nvSpPr>
        <p:spPr>
          <a:xfrm>
            <a:off x="3884613" y="8685224"/>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BE"/>
              <a:t>23</a:t>
            </a:fld>
            <a:endParaRPr/>
          </a:p>
        </p:txBody>
      </p:sp>
    </p:spTree>
    <p:extLst>
      <p:ext uri="{BB962C8B-B14F-4D97-AF65-F5344CB8AC3E}">
        <p14:creationId xmlns:p14="http://schemas.microsoft.com/office/powerpoint/2010/main" val="1823662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632311cbcf_0_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632311cbcf_0_376: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g632311cbcf_0_376:notes"/>
          <p:cNvSpPr txBox="1">
            <a:spLocks noGrp="1"/>
          </p:cNvSpPr>
          <p:nvPr>
            <p:ph type="sldNum" idx="12"/>
          </p:nvPr>
        </p:nvSpPr>
        <p:spPr>
          <a:xfrm>
            <a:off x="3884613" y="8685224"/>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BE"/>
              <a:t>24</a:t>
            </a:fld>
            <a:endParaRPr/>
          </a:p>
        </p:txBody>
      </p:sp>
    </p:spTree>
    <p:extLst>
      <p:ext uri="{BB962C8B-B14F-4D97-AF65-F5344CB8AC3E}">
        <p14:creationId xmlns:p14="http://schemas.microsoft.com/office/powerpoint/2010/main" val="6978154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632311cbcf_0_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632311cbcf_0_376: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g632311cbcf_0_376:notes"/>
          <p:cNvSpPr txBox="1">
            <a:spLocks noGrp="1"/>
          </p:cNvSpPr>
          <p:nvPr>
            <p:ph type="sldNum" idx="12"/>
          </p:nvPr>
        </p:nvSpPr>
        <p:spPr>
          <a:xfrm>
            <a:off x="3884613" y="8685224"/>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BE"/>
              <a:t>25</a:t>
            </a:fld>
            <a:endParaRPr/>
          </a:p>
        </p:txBody>
      </p:sp>
    </p:spTree>
    <p:extLst>
      <p:ext uri="{BB962C8B-B14F-4D97-AF65-F5344CB8AC3E}">
        <p14:creationId xmlns:p14="http://schemas.microsoft.com/office/powerpoint/2010/main" val="851033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632311cbcf_0_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632311cbcf_0_376: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g632311cbcf_0_376:notes"/>
          <p:cNvSpPr txBox="1">
            <a:spLocks noGrp="1"/>
          </p:cNvSpPr>
          <p:nvPr>
            <p:ph type="sldNum" idx="12"/>
          </p:nvPr>
        </p:nvSpPr>
        <p:spPr>
          <a:xfrm>
            <a:off x="3884613" y="8685224"/>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BE"/>
              <a:t>26</a:t>
            </a:fld>
            <a:endParaRPr/>
          </a:p>
        </p:txBody>
      </p:sp>
    </p:spTree>
    <p:extLst>
      <p:ext uri="{BB962C8B-B14F-4D97-AF65-F5344CB8AC3E}">
        <p14:creationId xmlns:p14="http://schemas.microsoft.com/office/powerpoint/2010/main" val="24640686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632311cbcf_0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632311cbcf_0_388: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g632311cbcf_0_388:notes"/>
          <p:cNvSpPr txBox="1">
            <a:spLocks noGrp="1"/>
          </p:cNvSpPr>
          <p:nvPr>
            <p:ph type="sldNum" idx="12"/>
          </p:nvPr>
        </p:nvSpPr>
        <p:spPr>
          <a:xfrm>
            <a:off x="3884613" y="8685224"/>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BE"/>
              <a:t>28</a:t>
            </a:fld>
            <a:endParaRPr/>
          </a:p>
        </p:txBody>
      </p:sp>
    </p:spTree>
    <p:extLst>
      <p:ext uri="{BB962C8B-B14F-4D97-AF65-F5344CB8AC3E}">
        <p14:creationId xmlns:p14="http://schemas.microsoft.com/office/powerpoint/2010/main" val="15045393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632311cbcf_0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632311cbcf_0_388: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g632311cbcf_0_388:notes"/>
          <p:cNvSpPr txBox="1">
            <a:spLocks noGrp="1"/>
          </p:cNvSpPr>
          <p:nvPr>
            <p:ph type="sldNum" idx="12"/>
          </p:nvPr>
        </p:nvSpPr>
        <p:spPr>
          <a:xfrm>
            <a:off x="3884613" y="8685224"/>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BE"/>
              <a:t>29</a:t>
            </a:fld>
            <a:endParaRPr/>
          </a:p>
        </p:txBody>
      </p:sp>
    </p:spTree>
    <p:extLst>
      <p:ext uri="{BB962C8B-B14F-4D97-AF65-F5344CB8AC3E}">
        <p14:creationId xmlns:p14="http://schemas.microsoft.com/office/powerpoint/2010/main" val="33224804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632311cbcf_0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632311cbcf_0_388: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g632311cbcf_0_388:notes"/>
          <p:cNvSpPr txBox="1">
            <a:spLocks noGrp="1"/>
          </p:cNvSpPr>
          <p:nvPr>
            <p:ph type="sldNum" idx="12"/>
          </p:nvPr>
        </p:nvSpPr>
        <p:spPr>
          <a:xfrm>
            <a:off x="3884613" y="8685224"/>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BE"/>
              <a:t>30</a:t>
            </a:fld>
            <a:endParaRPr/>
          </a:p>
        </p:txBody>
      </p:sp>
    </p:spTree>
    <p:extLst>
      <p:ext uri="{BB962C8B-B14F-4D97-AF65-F5344CB8AC3E}">
        <p14:creationId xmlns:p14="http://schemas.microsoft.com/office/powerpoint/2010/main" val="2156470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632311cbcf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g632311cbcf_0_161: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None/>
            </a:pPr>
            <a:endParaRPr sz="1200" b="0" i="0" u="none" strike="noStrike" cap="none">
              <a:solidFill>
                <a:schemeClr val="dk1"/>
              </a:solidFill>
              <a:latin typeface="Calibri"/>
              <a:ea typeface="Calibri"/>
              <a:cs typeface="Calibri"/>
              <a:sym typeface="Calibri"/>
            </a:endParaRPr>
          </a:p>
        </p:txBody>
      </p:sp>
      <p:sp>
        <p:nvSpPr>
          <p:cNvPr id="284" name="Google Shape;284;g632311cbcf_0_161: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BE"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869036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fr-BE" sz="1200" b="0" i="0" u="none" strike="noStrike" cap="none" smtClean="0">
                <a:solidFill>
                  <a:schemeClr val="dk1"/>
                </a:solidFill>
                <a:latin typeface="Calibri"/>
                <a:ea typeface="Calibri"/>
                <a:cs typeface="Calibri"/>
                <a:sym typeface="Calibri"/>
              </a:rPr>
              <a:t>32</a:t>
            </a:fld>
            <a:endParaRPr lang="fr-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21948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632311cbcf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632311cbcf_0_394: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g632311cbcf_0_394:notes"/>
          <p:cNvSpPr txBox="1">
            <a:spLocks noGrp="1"/>
          </p:cNvSpPr>
          <p:nvPr>
            <p:ph type="sldNum" idx="12"/>
          </p:nvPr>
        </p:nvSpPr>
        <p:spPr>
          <a:xfrm>
            <a:off x="3884613" y="8685224"/>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BE"/>
              <a:t>33</a:t>
            </a:fld>
            <a:endParaRPr/>
          </a:p>
        </p:txBody>
      </p:sp>
    </p:spTree>
    <p:extLst>
      <p:ext uri="{BB962C8B-B14F-4D97-AF65-F5344CB8AC3E}">
        <p14:creationId xmlns:p14="http://schemas.microsoft.com/office/powerpoint/2010/main" val="3434404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632311cbcf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632311cbcf_0_207: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360"/>
              </a:spcBef>
              <a:spcAft>
                <a:spcPts val="0"/>
              </a:spcAft>
              <a:buClr>
                <a:srgbClr val="000000"/>
              </a:buClr>
              <a:buSzPts val="1400"/>
              <a:buFont typeface="Arial"/>
              <a:buChar char="-"/>
            </a:pPr>
            <a:r>
              <a:rPr lang="fr-BE" sz="1200" b="0" i="0" u="none" strike="noStrike" cap="none">
                <a:solidFill>
                  <a:schemeClr val="dk1"/>
                </a:solidFill>
                <a:latin typeface="Calibri"/>
                <a:ea typeface="Calibri"/>
                <a:cs typeface="Calibri"/>
                <a:sym typeface="Calibri"/>
              </a:rPr>
              <a:t>Demande relais de leur part sur le recrutement + séance d’info</a:t>
            </a:r>
            <a:endParaRPr sz="1200" b="0" i="0" u="none" strike="noStrike" cap="none">
              <a:solidFill>
                <a:schemeClr val="dk1"/>
              </a:solidFill>
              <a:latin typeface="Calibri"/>
              <a:ea typeface="Calibri"/>
              <a:cs typeface="Calibri"/>
              <a:sym typeface="Calibri"/>
            </a:endParaRPr>
          </a:p>
          <a:p>
            <a:pPr marL="171450" marR="0" lvl="0" indent="-171450" algn="l" rtl="0">
              <a:lnSpc>
                <a:spcPct val="100000"/>
              </a:lnSpc>
              <a:spcBef>
                <a:spcPts val="360"/>
              </a:spcBef>
              <a:spcAft>
                <a:spcPts val="0"/>
              </a:spcAft>
              <a:buClr>
                <a:srgbClr val="000000"/>
              </a:buClr>
              <a:buSzPts val="1400"/>
              <a:buFont typeface="Arial"/>
              <a:buChar char="-"/>
            </a:pPr>
            <a:r>
              <a:rPr lang="fr-BE" sz="1200" b="0" i="0" u="none" strike="noStrike" cap="none">
                <a:solidFill>
                  <a:schemeClr val="dk1"/>
                </a:solidFill>
                <a:latin typeface="Calibri"/>
                <a:ea typeface="Calibri"/>
                <a:cs typeface="Calibri"/>
                <a:sym typeface="Calibri"/>
              </a:rPr>
              <a:t>Encourager Activités ZD durant cette période =&gt; noter dans Participez</a:t>
            </a:r>
            <a:endParaRPr/>
          </a:p>
        </p:txBody>
      </p:sp>
      <p:sp>
        <p:nvSpPr>
          <p:cNvPr id="330" name="Google Shape;330;g632311cbcf_0_207: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BE"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21245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632311cbcf_0_655:notes"/>
          <p:cNvSpPr txBox="1">
            <a:spLocks noGrp="1"/>
          </p:cNvSpPr>
          <p:nvPr>
            <p:ph type="body" idx="1"/>
          </p:nvPr>
        </p:nvSpPr>
        <p:spPr>
          <a:xfrm>
            <a:off x="685801" y="4343406"/>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g632311cbcf_0_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17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632311cbcf_0_6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632311cbcf_0_662: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g632311cbcf_0_662:notes"/>
          <p:cNvSpPr txBox="1">
            <a:spLocks noGrp="1"/>
          </p:cNvSpPr>
          <p:nvPr>
            <p:ph type="sldNum" idx="12"/>
          </p:nvPr>
        </p:nvSpPr>
        <p:spPr>
          <a:xfrm>
            <a:off x="3884613" y="8685224"/>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BE"/>
              <a:t>6</a:t>
            </a:fld>
            <a:endParaRPr/>
          </a:p>
        </p:txBody>
      </p:sp>
    </p:spTree>
    <p:extLst>
      <p:ext uri="{BB962C8B-B14F-4D97-AF65-F5344CB8AC3E}">
        <p14:creationId xmlns:p14="http://schemas.microsoft.com/office/powerpoint/2010/main" val="3210412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632311cbcf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632311cbcf_0_672: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g632311cbcf_0_672:notes"/>
          <p:cNvSpPr txBox="1">
            <a:spLocks noGrp="1"/>
          </p:cNvSpPr>
          <p:nvPr>
            <p:ph type="sldNum" idx="12"/>
          </p:nvPr>
        </p:nvSpPr>
        <p:spPr>
          <a:xfrm>
            <a:off x="3884613" y="8685224"/>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BE"/>
              <a:t>7</a:t>
            </a:fld>
            <a:endParaRPr/>
          </a:p>
        </p:txBody>
      </p:sp>
    </p:spTree>
    <p:extLst>
      <p:ext uri="{BB962C8B-B14F-4D97-AF65-F5344CB8AC3E}">
        <p14:creationId xmlns:p14="http://schemas.microsoft.com/office/powerpoint/2010/main" val="589929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632311cbcf_0_6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632311cbcf_0_682: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BE"/>
              <a:t>ferme Maximilien pour une formation compost.</a:t>
            </a:r>
            <a:br>
              <a:rPr lang="fr-BE"/>
            </a:br>
            <a:r>
              <a:rPr lang="fr-BE"/>
              <a:t>Ils y ont appris comment gérer les courses et bien les conserver une fois arrivé à la maison afin de gaspiller moins. Ils y ont également appris quelques trucs antigaspi, comme quoi faire de leurs restes et comment mieux utiliser leur frigo? Ils ont ensuite découvert les base du compostage : ce qu'on y met ou pas et ont pu découvrir à quoi ressemblait un compost et une vermicompostière. </a:t>
            </a:r>
            <a:endParaRPr/>
          </a:p>
        </p:txBody>
      </p:sp>
      <p:sp>
        <p:nvSpPr>
          <p:cNvPr id="425" name="Google Shape;425;g632311cbcf_0_682:notes"/>
          <p:cNvSpPr txBox="1">
            <a:spLocks noGrp="1"/>
          </p:cNvSpPr>
          <p:nvPr>
            <p:ph type="sldNum" idx="12"/>
          </p:nvPr>
        </p:nvSpPr>
        <p:spPr>
          <a:xfrm>
            <a:off x="3884613" y="8685224"/>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BE"/>
              <a:t>8</a:t>
            </a:fld>
            <a:endParaRPr/>
          </a:p>
        </p:txBody>
      </p:sp>
    </p:spTree>
    <p:extLst>
      <p:ext uri="{BB962C8B-B14F-4D97-AF65-F5344CB8AC3E}">
        <p14:creationId xmlns:p14="http://schemas.microsoft.com/office/powerpoint/2010/main" val="4174378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632311cbcf_0_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632311cbcf_0_691: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g632311cbcf_0_691:notes"/>
          <p:cNvSpPr txBox="1">
            <a:spLocks noGrp="1"/>
          </p:cNvSpPr>
          <p:nvPr>
            <p:ph type="sldNum" idx="12"/>
          </p:nvPr>
        </p:nvSpPr>
        <p:spPr>
          <a:xfrm>
            <a:off x="3884613" y="8685224"/>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BE"/>
              <a:t>9</a:t>
            </a:fld>
            <a:endParaRPr/>
          </a:p>
        </p:txBody>
      </p:sp>
    </p:spTree>
    <p:extLst>
      <p:ext uri="{BB962C8B-B14F-4D97-AF65-F5344CB8AC3E}">
        <p14:creationId xmlns:p14="http://schemas.microsoft.com/office/powerpoint/2010/main" val="2151372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 Id="rId4" Type="http://schemas.openxmlformats.org/officeDocument/2006/relationships/image" Target="../media/image7.jp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4.xml"/><Relationship Id="rId4" Type="http://schemas.openxmlformats.org/officeDocument/2006/relationships/image" Target="../media/image7.jp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685800" y="1597825"/>
            <a:ext cx="7772400" cy="1102517"/>
          </a:xfrm>
          <a:prstGeom prst="rect">
            <a:avLst/>
          </a:prstGeom>
          <a:noFill/>
          <a:ln>
            <a:noFill/>
          </a:ln>
        </p:spPr>
        <p:txBody>
          <a:bodyPr spcFirstLastPara="1" wrap="square" lIns="76150" tIns="38075" rIns="76150" bIns="38075"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371601" y="2914650"/>
            <a:ext cx="6400800" cy="1314450"/>
          </a:xfrm>
          <a:prstGeom prst="rect">
            <a:avLst/>
          </a:prstGeom>
          <a:noFill/>
          <a:ln>
            <a:noFill/>
          </a:ln>
        </p:spPr>
        <p:txBody>
          <a:bodyPr spcFirstLastPara="1" wrap="square" lIns="76150" tIns="38075" rIns="76150" bIns="38075" anchor="t" anchorCtr="0">
            <a:normAutofit/>
          </a:bodyPr>
          <a:lstStyle>
            <a:lvl1pPr lvl="0" algn="ctr">
              <a:spcBef>
                <a:spcPts val="520"/>
              </a:spcBef>
              <a:spcAft>
                <a:spcPts val="0"/>
              </a:spcAft>
              <a:buClr>
                <a:srgbClr val="888888"/>
              </a:buClr>
              <a:buSzPts val="2600"/>
              <a:buNone/>
              <a:defRPr>
                <a:solidFill>
                  <a:srgbClr val="888888"/>
                </a:solidFill>
              </a:defRPr>
            </a:lvl1pPr>
            <a:lvl2pPr lvl="1" algn="ctr">
              <a:spcBef>
                <a:spcPts val="460"/>
              </a:spcBef>
              <a:spcAft>
                <a:spcPts val="0"/>
              </a:spcAft>
              <a:buClr>
                <a:srgbClr val="888888"/>
              </a:buClr>
              <a:buSzPts val="2300"/>
              <a:buNone/>
              <a:defRPr>
                <a:solidFill>
                  <a:srgbClr val="888888"/>
                </a:solidFill>
              </a:defRPr>
            </a:lvl2pPr>
            <a:lvl3pPr lvl="2" algn="ctr">
              <a:spcBef>
                <a:spcPts val="380"/>
              </a:spcBef>
              <a:spcAft>
                <a:spcPts val="0"/>
              </a:spcAft>
              <a:buClr>
                <a:srgbClr val="888888"/>
              </a:buClr>
              <a:buSzPts val="1900"/>
              <a:buNone/>
              <a:defRPr>
                <a:solidFill>
                  <a:srgbClr val="888888"/>
                </a:solidFill>
              </a:defRPr>
            </a:lvl3pPr>
            <a:lvl4pPr lvl="3" algn="ctr">
              <a:spcBef>
                <a:spcPts val="320"/>
              </a:spcBef>
              <a:spcAft>
                <a:spcPts val="0"/>
              </a:spcAft>
              <a:buClr>
                <a:srgbClr val="888888"/>
              </a:buClr>
              <a:buSzPts val="1600"/>
              <a:buNone/>
              <a:defRPr>
                <a:solidFill>
                  <a:srgbClr val="888888"/>
                </a:solidFill>
              </a:defRPr>
            </a:lvl4pPr>
            <a:lvl5pPr lvl="4" algn="ctr">
              <a:spcBef>
                <a:spcPts val="320"/>
              </a:spcBef>
              <a:spcAft>
                <a:spcPts val="0"/>
              </a:spcAft>
              <a:buClr>
                <a:srgbClr val="888888"/>
              </a:buClr>
              <a:buSzPts val="1600"/>
              <a:buNone/>
              <a:defRPr>
                <a:solidFill>
                  <a:srgbClr val="888888"/>
                </a:solidFill>
              </a:defRPr>
            </a:lvl5pPr>
            <a:lvl6pPr lvl="5" algn="ctr">
              <a:spcBef>
                <a:spcPts val="320"/>
              </a:spcBef>
              <a:spcAft>
                <a:spcPts val="0"/>
              </a:spcAft>
              <a:buClr>
                <a:srgbClr val="888888"/>
              </a:buClr>
              <a:buSzPts val="1600"/>
              <a:buNone/>
              <a:defRPr>
                <a:solidFill>
                  <a:srgbClr val="888888"/>
                </a:solidFill>
              </a:defRPr>
            </a:lvl6pPr>
            <a:lvl7pPr lvl="6" algn="ctr">
              <a:spcBef>
                <a:spcPts val="320"/>
              </a:spcBef>
              <a:spcAft>
                <a:spcPts val="0"/>
              </a:spcAft>
              <a:buClr>
                <a:srgbClr val="888888"/>
              </a:buClr>
              <a:buSzPts val="1600"/>
              <a:buNone/>
              <a:defRPr>
                <a:solidFill>
                  <a:srgbClr val="888888"/>
                </a:solidFill>
              </a:defRPr>
            </a:lvl7pPr>
            <a:lvl8pPr lvl="7" algn="ctr">
              <a:spcBef>
                <a:spcPts val="320"/>
              </a:spcBef>
              <a:spcAft>
                <a:spcPts val="0"/>
              </a:spcAft>
              <a:buClr>
                <a:srgbClr val="888888"/>
              </a:buClr>
              <a:buSzPts val="1600"/>
              <a:buNone/>
              <a:defRPr>
                <a:solidFill>
                  <a:srgbClr val="888888"/>
                </a:solidFill>
              </a:defRPr>
            </a:lvl8pPr>
            <a:lvl9pPr lvl="8" algn="ctr">
              <a:spcBef>
                <a:spcPts val="320"/>
              </a:spcBef>
              <a:spcAft>
                <a:spcPts val="0"/>
              </a:spcAft>
              <a:buClr>
                <a:srgbClr val="888888"/>
              </a:buClr>
              <a:buSzPts val="1600"/>
              <a:buNone/>
              <a:defRPr>
                <a:solidFill>
                  <a:srgbClr val="888888"/>
                </a:solidFill>
              </a:defRPr>
            </a:lvl9pPr>
          </a:lstStyle>
          <a:p>
            <a:endParaRPr/>
          </a:p>
        </p:txBody>
      </p:sp>
      <p:sp>
        <p:nvSpPr>
          <p:cNvPr id="18" name="Google Shape;18;p16"/>
          <p:cNvSpPr txBox="1">
            <a:spLocks noGrp="1"/>
          </p:cNvSpPr>
          <p:nvPr>
            <p:ph type="dt" idx="10"/>
          </p:nvPr>
        </p:nvSpPr>
        <p:spPr>
          <a:xfrm>
            <a:off x="457200" y="4767271"/>
            <a:ext cx="2133600" cy="273842"/>
          </a:xfrm>
          <a:prstGeom prst="rect">
            <a:avLst/>
          </a:prstGeom>
          <a:noFill/>
          <a:ln>
            <a:noFill/>
          </a:ln>
        </p:spPr>
        <p:txBody>
          <a:bodyPr spcFirstLastPara="1" wrap="square" lIns="76150" tIns="38075" rIns="76150" bIns="380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3124201" y="4767271"/>
            <a:ext cx="2895600" cy="273842"/>
          </a:xfrm>
          <a:prstGeom prst="rect">
            <a:avLst/>
          </a:prstGeom>
          <a:noFill/>
          <a:ln>
            <a:noFill/>
          </a:ln>
        </p:spPr>
        <p:txBody>
          <a:bodyPr spcFirstLastPara="1" wrap="square" lIns="76150" tIns="38075" rIns="76150" bIns="380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6553200" y="4767271"/>
            <a:ext cx="2133600" cy="273842"/>
          </a:xfrm>
          <a:prstGeom prst="rect">
            <a:avLst/>
          </a:prstGeom>
          <a:noFill/>
          <a:ln>
            <a:noFill/>
          </a:ln>
        </p:spPr>
        <p:txBody>
          <a:bodyPr spcFirstLastPara="1" wrap="square" lIns="76150" tIns="38075" rIns="76150" bIns="380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BE"/>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73"/>
        <p:cNvGrpSpPr/>
        <p:nvPr/>
      </p:nvGrpSpPr>
      <p:grpSpPr>
        <a:xfrm>
          <a:off x="0" y="0"/>
          <a:ext cx="0" cy="0"/>
          <a:chOff x="0" y="0"/>
          <a:chExt cx="0" cy="0"/>
        </a:xfrm>
      </p:grpSpPr>
      <p:sp>
        <p:nvSpPr>
          <p:cNvPr id="74" name="Google Shape;74;p25"/>
          <p:cNvSpPr txBox="1">
            <a:spLocks noGrp="1"/>
          </p:cNvSpPr>
          <p:nvPr>
            <p:ph type="title"/>
          </p:nvPr>
        </p:nvSpPr>
        <p:spPr>
          <a:xfrm>
            <a:off x="457201" y="205976"/>
            <a:ext cx="8229600" cy="857250"/>
          </a:xfrm>
          <a:prstGeom prst="rect">
            <a:avLst/>
          </a:prstGeom>
          <a:noFill/>
          <a:ln>
            <a:noFill/>
          </a:ln>
        </p:spPr>
        <p:txBody>
          <a:bodyPr spcFirstLastPara="1" wrap="square" lIns="76150" tIns="38075" rIns="76150" bIns="38075"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25"/>
          <p:cNvSpPr txBox="1">
            <a:spLocks noGrp="1"/>
          </p:cNvSpPr>
          <p:nvPr>
            <p:ph type="body" idx="1"/>
          </p:nvPr>
        </p:nvSpPr>
        <p:spPr>
          <a:xfrm rot="5400000">
            <a:off x="2874764" y="-1217412"/>
            <a:ext cx="3394474" cy="8229600"/>
          </a:xfrm>
          <a:prstGeom prst="rect">
            <a:avLst/>
          </a:prstGeom>
          <a:noFill/>
          <a:ln>
            <a:noFill/>
          </a:ln>
        </p:spPr>
        <p:txBody>
          <a:bodyPr spcFirstLastPara="1" wrap="square" lIns="76150" tIns="38075" rIns="76150" bIns="38075"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6" name="Google Shape;76;p25"/>
          <p:cNvSpPr txBox="1">
            <a:spLocks noGrp="1"/>
          </p:cNvSpPr>
          <p:nvPr>
            <p:ph type="dt" idx="10"/>
          </p:nvPr>
        </p:nvSpPr>
        <p:spPr>
          <a:xfrm>
            <a:off x="457200" y="4767271"/>
            <a:ext cx="2133600" cy="273842"/>
          </a:xfrm>
          <a:prstGeom prst="rect">
            <a:avLst/>
          </a:prstGeom>
          <a:noFill/>
          <a:ln>
            <a:noFill/>
          </a:ln>
        </p:spPr>
        <p:txBody>
          <a:bodyPr spcFirstLastPara="1" wrap="square" lIns="76150" tIns="38075" rIns="76150" bIns="380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5"/>
          <p:cNvSpPr txBox="1">
            <a:spLocks noGrp="1"/>
          </p:cNvSpPr>
          <p:nvPr>
            <p:ph type="ftr" idx="11"/>
          </p:nvPr>
        </p:nvSpPr>
        <p:spPr>
          <a:xfrm>
            <a:off x="3124201" y="4767271"/>
            <a:ext cx="2895600" cy="273842"/>
          </a:xfrm>
          <a:prstGeom prst="rect">
            <a:avLst/>
          </a:prstGeom>
          <a:noFill/>
          <a:ln>
            <a:noFill/>
          </a:ln>
        </p:spPr>
        <p:txBody>
          <a:bodyPr spcFirstLastPara="1" wrap="square" lIns="76150" tIns="38075" rIns="76150" bIns="380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5"/>
          <p:cNvSpPr txBox="1">
            <a:spLocks noGrp="1"/>
          </p:cNvSpPr>
          <p:nvPr>
            <p:ph type="sldNum" idx="12"/>
          </p:nvPr>
        </p:nvSpPr>
        <p:spPr>
          <a:xfrm>
            <a:off x="6553200" y="4767271"/>
            <a:ext cx="2133600" cy="273842"/>
          </a:xfrm>
          <a:prstGeom prst="rect">
            <a:avLst/>
          </a:prstGeom>
          <a:noFill/>
          <a:ln>
            <a:noFill/>
          </a:ln>
        </p:spPr>
        <p:txBody>
          <a:bodyPr spcFirstLastPara="1" wrap="square" lIns="76150" tIns="38075" rIns="76150" bIns="380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BE"/>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79"/>
        <p:cNvGrpSpPr/>
        <p:nvPr/>
      </p:nvGrpSpPr>
      <p:grpSpPr>
        <a:xfrm>
          <a:off x="0" y="0"/>
          <a:ext cx="0" cy="0"/>
          <a:chOff x="0" y="0"/>
          <a:chExt cx="0" cy="0"/>
        </a:xfrm>
      </p:grpSpPr>
      <p:sp>
        <p:nvSpPr>
          <p:cNvPr id="80" name="Google Shape;80;p26"/>
          <p:cNvSpPr txBox="1">
            <a:spLocks noGrp="1"/>
          </p:cNvSpPr>
          <p:nvPr>
            <p:ph type="title"/>
          </p:nvPr>
        </p:nvSpPr>
        <p:spPr>
          <a:xfrm rot="5400000">
            <a:off x="5463780" y="1371607"/>
            <a:ext cx="4388642" cy="2057400"/>
          </a:xfrm>
          <a:prstGeom prst="rect">
            <a:avLst/>
          </a:prstGeom>
          <a:noFill/>
          <a:ln>
            <a:noFill/>
          </a:ln>
        </p:spPr>
        <p:txBody>
          <a:bodyPr spcFirstLastPara="1" wrap="square" lIns="76150" tIns="38075" rIns="76150" bIns="38075"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26"/>
          <p:cNvSpPr txBox="1">
            <a:spLocks noGrp="1"/>
          </p:cNvSpPr>
          <p:nvPr>
            <p:ph type="body" idx="1"/>
          </p:nvPr>
        </p:nvSpPr>
        <p:spPr>
          <a:xfrm rot="5400000">
            <a:off x="1272779" y="-609593"/>
            <a:ext cx="4388642" cy="6019800"/>
          </a:xfrm>
          <a:prstGeom prst="rect">
            <a:avLst/>
          </a:prstGeom>
          <a:noFill/>
          <a:ln>
            <a:noFill/>
          </a:ln>
        </p:spPr>
        <p:txBody>
          <a:bodyPr spcFirstLastPara="1" wrap="square" lIns="76150" tIns="38075" rIns="76150" bIns="38075"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2" name="Google Shape;82;p26"/>
          <p:cNvSpPr txBox="1">
            <a:spLocks noGrp="1"/>
          </p:cNvSpPr>
          <p:nvPr>
            <p:ph type="dt" idx="10"/>
          </p:nvPr>
        </p:nvSpPr>
        <p:spPr>
          <a:xfrm>
            <a:off x="457200" y="4767271"/>
            <a:ext cx="2133600" cy="273842"/>
          </a:xfrm>
          <a:prstGeom prst="rect">
            <a:avLst/>
          </a:prstGeom>
          <a:noFill/>
          <a:ln>
            <a:noFill/>
          </a:ln>
        </p:spPr>
        <p:txBody>
          <a:bodyPr spcFirstLastPara="1" wrap="square" lIns="76150" tIns="38075" rIns="76150" bIns="380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6"/>
          <p:cNvSpPr txBox="1">
            <a:spLocks noGrp="1"/>
          </p:cNvSpPr>
          <p:nvPr>
            <p:ph type="ftr" idx="11"/>
          </p:nvPr>
        </p:nvSpPr>
        <p:spPr>
          <a:xfrm>
            <a:off x="3124201" y="4767271"/>
            <a:ext cx="2895600" cy="273842"/>
          </a:xfrm>
          <a:prstGeom prst="rect">
            <a:avLst/>
          </a:prstGeom>
          <a:noFill/>
          <a:ln>
            <a:noFill/>
          </a:ln>
        </p:spPr>
        <p:txBody>
          <a:bodyPr spcFirstLastPara="1" wrap="square" lIns="76150" tIns="38075" rIns="76150" bIns="380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26"/>
          <p:cNvSpPr txBox="1">
            <a:spLocks noGrp="1"/>
          </p:cNvSpPr>
          <p:nvPr>
            <p:ph type="sldNum" idx="12"/>
          </p:nvPr>
        </p:nvSpPr>
        <p:spPr>
          <a:xfrm>
            <a:off x="6553200" y="4767271"/>
            <a:ext cx="2133600" cy="273842"/>
          </a:xfrm>
          <a:prstGeom prst="rect">
            <a:avLst/>
          </a:prstGeom>
          <a:noFill/>
          <a:ln>
            <a:noFill/>
          </a:ln>
        </p:spPr>
        <p:txBody>
          <a:bodyPr spcFirstLastPara="1" wrap="square" lIns="76150" tIns="38075" rIns="76150" bIns="380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BE"/>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BGE_ Slide_Titre">
  <p:cSld name="IBGE_ Slide_Titre">
    <p:spTree>
      <p:nvGrpSpPr>
        <p:cNvPr id="1" name="Shape 85"/>
        <p:cNvGrpSpPr/>
        <p:nvPr/>
      </p:nvGrpSpPr>
      <p:grpSpPr>
        <a:xfrm>
          <a:off x="0" y="0"/>
          <a:ext cx="0" cy="0"/>
          <a:chOff x="0" y="0"/>
          <a:chExt cx="0" cy="0"/>
        </a:xfrm>
      </p:grpSpPr>
      <p:pic>
        <p:nvPicPr>
          <p:cNvPr id="86" name="Google Shape;86;g632311cbcf_0_62"/>
          <p:cNvPicPr preferRelativeResize="0"/>
          <p:nvPr/>
        </p:nvPicPr>
        <p:blipFill rotWithShape="1">
          <a:blip r:embed="rId2">
            <a:alphaModFix/>
          </a:blip>
          <a:srcRect/>
          <a:stretch/>
        </p:blipFill>
        <p:spPr>
          <a:xfrm>
            <a:off x="0" y="-463451"/>
            <a:ext cx="6855322" cy="5606951"/>
          </a:xfrm>
          <a:prstGeom prst="rect">
            <a:avLst/>
          </a:prstGeom>
          <a:noFill/>
          <a:ln>
            <a:noFill/>
          </a:ln>
        </p:spPr>
      </p:pic>
      <p:pic>
        <p:nvPicPr>
          <p:cNvPr id="87" name="Google Shape;87;g632311cbcf_0_62"/>
          <p:cNvPicPr preferRelativeResize="0"/>
          <p:nvPr/>
        </p:nvPicPr>
        <p:blipFill rotWithShape="1">
          <a:blip r:embed="rId3">
            <a:alphaModFix/>
          </a:blip>
          <a:srcRect/>
          <a:stretch/>
        </p:blipFill>
        <p:spPr>
          <a:xfrm>
            <a:off x="6159104" y="4242495"/>
            <a:ext cx="2286000" cy="657225"/>
          </a:xfrm>
          <a:prstGeom prst="rect">
            <a:avLst/>
          </a:prstGeom>
          <a:noFill/>
          <a:ln>
            <a:noFill/>
          </a:ln>
        </p:spPr>
      </p:pic>
      <p:sp>
        <p:nvSpPr>
          <p:cNvPr id="88" name="Google Shape;88;g632311cbcf_0_62"/>
          <p:cNvSpPr txBox="1">
            <a:spLocks noGrp="1"/>
          </p:cNvSpPr>
          <p:nvPr>
            <p:ph type="body" idx="1"/>
          </p:nvPr>
        </p:nvSpPr>
        <p:spPr>
          <a:xfrm>
            <a:off x="1152601" y="1605547"/>
            <a:ext cx="3350700" cy="596100"/>
          </a:xfrm>
          <a:prstGeom prst="rect">
            <a:avLst/>
          </a:prstGeom>
          <a:noFill/>
          <a:ln>
            <a:noFill/>
          </a:ln>
        </p:spPr>
        <p:txBody>
          <a:bodyPr spcFirstLastPara="1" wrap="square" lIns="76150" tIns="38075" rIns="76150" bIns="38075" anchor="t" anchorCtr="0">
            <a:noAutofit/>
          </a:bodyPr>
          <a:lstStyle>
            <a:lvl1pPr marL="457200" marR="0" lvl="0" indent="-228600" algn="l" rtl="0">
              <a:lnSpc>
                <a:spcPct val="109645"/>
              </a:lnSpc>
              <a:spcBef>
                <a:spcPts val="0"/>
              </a:spcBef>
              <a:spcAft>
                <a:spcPts val="0"/>
              </a:spcAft>
              <a:buClr>
                <a:srgbClr val="000000"/>
              </a:buClr>
              <a:buSzPts val="2100"/>
              <a:buFont typeface="Merriweather Sans"/>
              <a:buNone/>
              <a:defRPr sz="2100" b="0" i="0" u="none" strike="noStrike" cap="none">
                <a:solidFill>
                  <a:schemeClr val="lt1"/>
                </a:solidFill>
                <a:latin typeface="Arial"/>
                <a:ea typeface="Arial"/>
                <a:cs typeface="Arial"/>
                <a:sym typeface="Arial"/>
              </a:defRPr>
            </a:lvl1pPr>
            <a:lvl2pPr marL="914400" marR="0" lvl="1" indent="-228600" algn="ctr" rtl="0">
              <a:spcBef>
                <a:spcPts val="0"/>
              </a:spcBef>
              <a:spcAft>
                <a:spcPts val="0"/>
              </a:spcAft>
              <a:buClr>
                <a:srgbClr val="000000"/>
              </a:buClr>
              <a:buSzPts val="2100"/>
              <a:buFont typeface="Merriweather Sans"/>
              <a:buNone/>
              <a:defRPr sz="2100" b="0" i="0" u="none" strike="noStrike" cap="none">
                <a:solidFill>
                  <a:schemeClr val="dk1"/>
                </a:solidFill>
                <a:latin typeface="Gill Sans"/>
                <a:ea typeface="Gill Sans"/>
                <a:cs typeface="Gill Sans"/>
                <a:sym typeface="Gill Sans"/>
              </a:defRPr>
            </a:lvl2pPr>
            <a:lvl3pPr marL="1371600" marR="0" lvl="2" indent="-228600" algn="ctr" rtl="0">
              <a:spcBef>
                <a:spcPts val="0"/>
              </a:spcBef>
              <a:spcAft>
                <a:spcPts val="0"/>
              </a:spcAft>
              <a:buClr>
                <a:srgbClr val="000000"/>
              </a:buClr>
              <a:buSzPts val="2100"/>
              <a:buFont typeface="Merriweather Sans"/>
              <a:buNone/>
              <a:defRPr sz="2100" b="0" i="0" u="none" strike="noStrike" cap="none">
                <a:solidFill>
                  <a:schemeClr val="dk1"/>
                </a:solidFill>
                <a:latin typeface="Gill Sans"/>
                <a:ea typeface="Gill Sans"/>
                <a:cs typeface="Gill Sans"/>
                <a:sym typeface="Gill Sans"/>
              </a:defRPr>
            </a:lvl3pPr>
            <a:lvl4pPr marL="1828800" marR="0" lvl="3" indent="-228600" algn="ctr" rtl="0">
              <a:spcBef>
                <a:spcPts val="0"/>
              </a:spcBef>
              <a:spcAft>
                <a:spcPts val="0"/>
              </a:spcAft>
              <a:buClr>
                <a:srgbClr val="000000"/>
              </a:buClr>
              <a:buSzPts val="2100"/>
              <a:buFont typeface="Merriweather Sans"/>
              <a:buNone/>
              <a:defRPr sz="2100" b="0" i="0" u="none" strike="noStrike" cap="none">
                <a:solidFill>
                  <a:schemeClr val="dk1"/>
                </a:solidFill>
                <a:latin typeface="Gill Sans"/>
                <a:ea typeface="Gill Sans"/>
                <a:cs typeface="Gill Sans"/>
                <a:sym typeface="Gill Sans"/>
              </a:defRPr>
            </a:lvl4pPr>
            <a:lvl5pPr marL="2286000" marR="0" lvl="4" indent="-228600" algn="ctr" rtl="0">
              <a:spcBef>
                <a:spcPts val="0"/>
              </a:spcBef>
              <a:spcAft>
                <a:spcPts val="0"/>
              </a:spcAft>
              <a:buClr>
                <a:srgbClr val="000000"/>
              </a:buClr>
              <a:buSzPts val="2100"/>
              <a:buFont typeface="Merriweather Sans"/>
              <a:buNone/>
              <a:defRPr sz="2100" b="0" i="0" u="none" strike="noStrike" cap="none">
                <a:solidFill>
                  <a:schemeClr val="dk1"/>
                </a:solidFill>
                <a:latin typeface="Gill Sans"/>
                <a:ea typeface="Gill Sans"/>
                <a:cs typeface="Gill Sans"/>
                <a:sym typeface="Gill Sans"/>
              </a:defRPr>
            </a:lvl5pPr>
            <a:lvl6pPr marL="2743200" marR="0" lvl="5"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6pPr>
            <a:lvl7pPr marL="3200400" marR="0" lvl="6"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7pPr>
            <a:lvl8pPr marL="3657600" marR="0" lvl="7"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8pPr>
            <a:lvl9pPr marL="4114800" marR="0" lvl="8"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9pPr>
          </a:lstStyle>
          <a:p>
            <a:endParaRPr/>
          </a:p>
        </p:txBody>
      </p:sp>
      <p:sp>
        <p:nvSpPr>
          <p:cNvPr id="89" name="Google Shape;89;g632311cbcf_0_62"/>
          <p:cNvSpPr txBox="1">
            <a:spLocks noGrp="1"/>
          </p:cNvSpPr>
          <p:nvPr>
            <p:ph type="title"/>
          </p:nvPr>
        </p:nvSpPr>
        <p:spPr>
          <a:xfrm>
            <a:off x="1152601" y="461620"/>
            <a:ext cx="3944400" cy="995700"/>
          </a:xfrm>
          <a:prstGeom prst="rect">
            <a:avLst/>
          </a:prstGeom>
          <a:noFill/>
          <a:ln>
            <a:noFill/>
          </a:ln>
        </p:spPr>
        <p:txBody>
          <a:bodyPr spcFirstLastPara="1" wrap="square" lIns="76150" tIns="38075" rIns="76150" bIns="38075" anchor="t" anchorCtr="0">
            <a:noAutofit/>
          </a:bodyPr>
          <a:lstStyle>
            <a:lvl1pPr marR="0" lvl="0" algn="l" rtl="0">
              <a:lnSpc>
                <a:spcPct val="93109"/>
              </a:lnSpc>
              <a:spcBef>
                <a:spcPts val="0"/>
              </a:spcBef>
              <a:spcAft>
                <a:spcPts val="0"/>
              </a:spcAft>
              <a:buSzPts val="3800"/>
              <a:buNone/>
              <a:defRPr sz="5000" b="0" i="0" u="none" strike="noStrike" cap="none">
                <a:solidFill>
                  <a:schemeClr val="lt1"/>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1"/>
                </a:solidFill>
                <a:latin typeface="Gill Sans"/>
                <a:ea typeface="Gill Sans"/>
                <a:cs typeface="Gill Sans"/>
                <a:sym typeface="Gill Sans"/>
              </a:defRPr>
            </a:lvl2pPr>
            <a:lvl3pPr marR="0" lvl="2" algn="ctr" rtl="0">
              <a:spcBef>
                <a:spcPts val="0"/>
              </a:spcBef>
              <a:spcAft>
                <a:spcPts val="0"/>
              </a:spcAft>
              <a:buSzPts val="1400"/>
              <a:buNone/>
              <a:defRPr sz="5200" b="0" i="0" u="none" strike="noStrike" cap="none">
                <a:solidFill>
                  <a:schemeClr val="dk1"/>
                </a:solidFill>
                <a:latin typeface="Gill Sans"/>
                <a:ea typeface="Gill Sans"/>
                <a:cs typeface="Gill Sans"/>
                <a:sym typeface="Gill Sans"/>
              </a:defRPr>
            </a:lvl3pPr>
            <a:lvl4pPr marR="0" lvl="3" algn="ctr" rtl="0">
              <a:spcBef>
                <a:spcPts val="0"/>
              </a:spcBef>
              <a:spcAft>
                <a:spcPts val="0"/>
              </a:spcAft>
              <a:buSzPts val="1400"/>
              <a:buNone/>
              <a:defRPr sz="5200" b="0" i="0" u="none" strike="noStrike" cap="none">
                <a:solidFill>
                  <a:schemeClr val="dk1"/>
                </a:solidFill>
                <a:latin typeface="Gill Sans"/>
                <a:ea typeface="Gill Sans"/>
                <a:cs typeface="Gill Sans"/>
                <a:sym typeface="Gill Sans"/>
              </a:defRPr>
            </a:lvl4pPr>
            <a:lvl5pPr marR="0" lvl="4" algn="ctr" rtl="0">
              <a:spcBef>
                <a:spcPts val="0"/>
              </a:spcBef>
              <a:spcAft>
                <a:spcPts val="0"/>
              </a:spcAft>
              <a:buSzPts val="1400"/>
              <a:buNone/>
              <a:defRPr sz="5200" b="0" i="0" u="none" strike="noStrike" cap="none">
                <a:solidFill>
                  <a:schemeClr val="dk1"/>
                </a:solidFill>
                <a:latin typeface="Gill Sans"/>
                <a:ea typeface="Gill Sans"/>
                <a:cs typeface="Gill Sans"/>
                <a:sym typeface="Gill Sans"/>
              </a:defRPr>
            </a:lvl5pPr>
            <a:lvl6pPr marR="0" lvl="5" algn="ctr" rtl="0">
              <a:spcBef>
                <a:spcPts val="0"/>
              </a:spcBef>
              <a:spcAft>
                <a:spcPts val="0"/>
              </a:spcAft>
              <a:buSzPts val="1400"/>
              <a:buNone/>
              <a:defRPr sz="5200" b="0" i="0" u="none" strike="noStrike" cap="none">
                <a:solidFill>
                  <a:schemeClr val="dk1"/>
                </a:solidFill>
                <a:latin typeface="Gill Sans"/>
                <a:ea typeface="Gill Sans"/>
                <a:cs typeface="Gill Sans"/>
                <a:sym typeface="Gill Sans"/>
              </a:defRPr>
            </a:lvl6pPr>
            <a:lvl7pPr marR="0" lvl="6" algn="ctr" rtl="0">
              <a:spcBef>
                <a:spcPts val="0"/>
              </a:spcBef>
              <a:spcAft>
                <a:spcPts val="0"/>
              </a:spcAft>
              <a:buSzPts val="1400"/>
              <a:buNone/>
              <a:defRPr sz="5200" b="0" i="0" u="none" strike="noStrike" cap="none">
                <a:solidFill>
                  <a:schemeClr val="dk1"/>
                </a:solidFill>
                <a:latin typeface="Gill Sans"/>
                <a:ea typeface="Gill Sans"/>
                <a:cs typeface="Gill Sans"/>
                <a:sym typeface="Gill Sans"/>
              </a:defRPr>
            </a:lvl7pPr>
            <a:lvl8pPr marR="0" lvl="7" algn="ctr" rtl="0">
              <a:spcBef>
                <a:spcPts val="0"/>
              </a:spcBef>
              <a:spcAft>
                <a:spcPts val="0"/>
              </a:spcAft>
              <a:buSzPts val="1400"/>
              <a:buNone/>
              <a:defRPr sz="5200" b="0" i="0" u="none" strike="noStrike" cap="none">
                <a:solidFill>
                  <a:schemeClr val="dk1"/>
                </a:solidFill>
                <a:latin typeface="Gill Sans"/>
                <a:ea typeface="Gill Sans"/>
                <a:cs typeface="Gill Sans"/>
                <a:sym typeface="Gill Sans"/>
              </a:defRPr>
            </a:lvl8pPr>
            <a:lvl9pPr marR="0" lvl="8" algn="ctr" rtl="0">
              <a:spcBef>
                <a:spcPts val="0"/>
              </a:spcBef>
              <a:spcAft>
                <a:spcPts val="0"/>
              </a:spcAft>
              <a:buSzPts val="1400"/>
              <a:buNone/>
              <a:defRPr sz="5200" b="0" i="0" u="none" strike="noStrike" cap="none">
                <a:solidFill>
                  <a:schemeClr val="dk1"/>
                </a:solidFill>
                <a:latin typeface="Gill Sans"/>
                <a:ea typeface="Gill Sans"/>
                <a:cs typeface="Gill Sans"/>
                <a:sym typeface="Gill Sans"/>
              </a:defRPr>
            </a:lvl9pPr>
          </a:lstStyle>
          <a:p>
            <a:endParaRPr/>
          </a:p>
        </p:txBody>
      </p:sp>
      <p:sp>
        <p:nvSpPr>
          <p:cNvPr id="90" name="Google Shape;90;g632311cbcf_0_62"/>
          <p:cNvSpPr txBox="1">
            <a:spLocks noGrp="1"/>
          </p:cNvSpPr>
          <p:nvPr>
            <p:ph type="body" idx="2"/>
          </p:nvPr>
        </p:nvSpPr>
        <p:spPr>
          <a:xfrm>
            <a:off x="1223309" y="3194117"/>
            <a:ext cx="7103700" cy="471000"/>
          </a:xfrm>
          <a:prstGeom prst="rect">
            <a:avLst/>
          </a:prstGeom>
          <a:noFill/>
          <a:ln>
            <a:noFill/>
          </a:ln>
        </p:spPr>
        <p:txBody>
          <a:bodyPr spcFirstLastPara="1" wrap="square" lIns="76150" tIns="38075" rIns="76150" bIns="38075" anchor="t" anchorCtr="0">
            <a:noAutofit/>
          </a:bodyPr>
          <a:lstStyle>
            <a:lvl1pPr marL="457200" marR="0" lvl="0" indent="-228600" algn="r" rtl="0">
              <a:lnSpc>
                <a:spcPct val="124103"/>
              </a:lnSpc>
              <a:spcBef>
                <a:spcPts val="1500"/>
              </a:spcBef>
              <a:spcAft>
                <a:spcPts val="0"/>
              </a:spcAft>
              <a:buClr>
                <a:srgbClr val="000000"/>
              </a:buClr>
              <a:buSzPts val="3400"/>
              <a:buFont typeface="Merriweather Sans"/>
              <a:buNone/>
              <a:defRPr sz="2000" b="1" i="0" u="none" strike="noStrike" cap="none">
                <a:solidFill>
                  <a:srgbClr val="00799D"/>
                </a:solidFill>
                <a:latin typeface="Arial"/>
                <a:ea typeface="Arial"/>
                <a:cs typeface="Arial"/>
                <a:sym typeface="Arial"/>
              </a:defRPr>
            </a:lvl1pPr>
            <a:lvl2pPr marL="914400" marR="0" lvl="1" indent="-228600" algn="r" rtl="0">
              <a:lnSpc>
                <a:spcPct val="100000"/>
              </a:lnSpc>
              <a:spcBef>
                <a:spcPts val="1200"/>
              </a:spcBef>
              <a:spcAft>
                <a:spcPts val="0"/>
              </a:spcAft>
              <a:buClr>
                <a:srgbClr val="000000"/>
              </a:buClr>
              <a:buSzPts val="2500"/>
              <a:buFont typeface="Merriweather Sans"/>
              <a:buNone/>
              <a:defRPr sz="1400" b="0" i="0" u="none" strike="noStrike" cap="none">
                <a:solidFill>
                  <a:srgbClr val="00799D"/>
                </a:solidFill>
                <a:latin typeface="Arial"/>
                <a:ea typeface="Arial"/>
                <a:cs typeface="Arial"/>
                <a:sym typeface="Arial"/>
              </a:defRPr>
            </a:lvl2pPr>
            <a:lvl3pPr marL="1371600" marR="0" lvl="2" indent="-228600" algn="r" rtl="0">
              <a:spcBef>
                <a:spcPts val="0"/>
              </a:spcBef>
              <a:spcAft>
                <a:spcPts val="0"/>
              </a:spcAft>
              <a:buClr>
                <a:srgbClr val="000000"/>
              </a:buClr>
              <a:buSzPts val="2500"/>
              <a:buFont typeface="Merriweather Sans"/>
              <a:buNone/>
              <a:defRPr sz="1400" b="0" i="0" u="none" strike="noStrike" cap="none">
                <a:solidFill>
                  <a:srgbClr val="77B726"/>
                </a:solidFill>
                <a:latin typeface="Arial"/>
                <a:ea typeface="Arial"/>
                <a:cs typeface="Arial"/>
                <a:sym typeface="Arial"/>
              </a:defRPr>
            </a:lvl3pPr>
            <a:lvl4pPr marL="1828800" marR="0" lvl="3"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4pPr>
            <a:lvl5pPr marL="2286000" marR="0" lvl="4"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5pPr>
            <a:lvl6pPr marL="2743200" marR="0" lvl="5"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6pPr>
            <a:lvl7pPr marL="3200400" marR="0" lvl="6"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7pPr>
            <a:lvl8pPr marL="3657600" marR="0" lvl="7"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8pPr>
            <a:lvl9pPr marL="4114800" marR="0" lvl="8"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9pPr>
          </a:lstStyle>
          <a:p>
            <a:endParaRPr/>
          </a:p>
        </p:txBody>
      </p:sp>
      <p:sp>
        <p:nvSpPr>
          <p:cNvPr id="91" name="Google Shape;91;g632311cbcf_0_62"/>
          <p:cNvSpPr txBox="1">
            <a:spLocks noGrp="1"/>
          </p:cNvSpPr>
          <p:nvPr>
            <p:ph type="body" idx="3"/>
          </p:nvPr>
        </p:nvSpPr>
        <p:spPr>
          <a:xfrm>
            <a:off x="1223311" y="3543243"/>
            <a:ext cx="7126800" cy="514200"/>
          </a:xfrm>
          <a:prstGeom prst="rect">
            <a:avLst/>
          </a:prstGeom>
          <a:noFill/>
          <a:ln>
            <a:noFill/>
          </a:ln>
        </p:spPr>
        <p:txBody>
          <a:bodyPr spcFirstLastPara="1" wrap="square" lIns="76150" tIns="38075" rIns="76150" bIns="38075" anchor="t" anchorCtr="0">
            <a:noAutofit/>
          </a:bodyPr>
          <a:lstStyle>
            <a:lvl1pPr marL="457200" marR="0" lvl="0" indent="-228600" algn="r" rtl="0">
              <a:spcBef>
                <a:spcPts val="0"/>
              </a:spcBef>
              <a:spcAft>
                <a:spcPts val="0"/>
              </a:spcAft>
              <a:buClr>
                <a:srgbClr val="000000"/>
              </a:buClr>
              <a:buSzPts val="2500"/>
              <a:buFont typeface="Merriweather Sans"/>
              <a:buNone/>
              <a:defRPr sz="1400" b="0" i="0" u="none" strike="noStrike" cap="none">
                <a:solidFill>
                  <a:srgbClr val="00799D"/>
                </a:solidFill>
                <a:latin typeface="Arial"/>
                <a:ea typeface="Arial"/>
                <a:cs typeface="Arial"/>
                <a:sym typeface="Arial"/>
              </a:defRPr>
            </a:lvl1pPr>
            <a:lvl2pPr marL="914400" marR="0" lvl="1" indent="-228600" algn="l" rtl="0">
              <a:spcBef>
                <a:spcPts val="1500"/>
              </a:spcBef>
              <a:spcAft>
                <a:spcPts val="0"/>
              </a:spcAft>
              <a:buClr>
                <a:srgbClr val="000000"/>
              </a:buClr>
              <a:buSzPts val="4600"/>
              <a:buFont typeface="Merriweather Sans"/>
              <a:buNone/>
              <a:defRPr sz="2700" b="0" i="0" u="none" strike="noStrike" cap="none">
                <a:solidFill>
                  <a:schemeClr val="dk1"/>
                </a:solidFill>
                <a:latin typeface="Gill Sans"/>
                <a:ea typeface="Gill Sans"/>
                <a:cs typeface="Gill Sans"/>
                <a:sym typeface="Gill Sans"/>
              </a:defRPr>
            </a:lvl2pPr>
            <a:lvl3pPr marL="1371600" marR="0" lvl="2" indent="-228600" algn="l" rtl="0">
              <a:spcBef>
                <a:spcPts val="1500"/>
              </a:spcBef>
              <a:spcAft>
                <a:spcPts val="0"/>
              </a:spcAft>
              <a:buClr>
                <a:srgbClr val="000000"/>
              </a:buClr>
              <a:buSzPts val="4600"/>
              <a:buFont typeface="Merriweather Sans"/>
              <a:buNone/>
              <a:defRPr sz="2700" b="0" i="0" u="none" strike="noStrike" cap="none">
                <a:solidFill>
                  <a:schemeClr val="dk1"/>
                </a:solidFill>
                <a:latin typeface="Gill Sans"/>
                <a:ea typeface="Gill Sans"/>
                <a:cs typeface="Gill Sans"/>
                <a:sym typeface="Gill Sans"/>
              </a:defRPr>
            </a:lvl3pPr>
            <a:lvl4pPr marL="1828800" marR="0" lvl="3" indent="-228600" algn="l" rtl="0">
              <a:spcBef>
                <a:spcPts val="1500"/>
              </a:spcBef>
              <a:spcAft>
                <a:spcPts val="0"/>
              </a:spcAft>
              <a:buClr>
                <a:srgbClr val="000000"/>
              </a:buClr>
              <a:buSzPts val="4600"/>
              <a:buFont typeface="Merriweather Sans"/>
              <a:buNone/>
              <a:defRPr sz="2700" b="0" i="0" u="none" strike="noStrike" cap="none">
                <a:solidFill>
                  <a:schemeClr val="dk1"/>
                </a:solidFill>
                <a:latin typeface="Gill Sans"/>
                <a:ea typeface="Gill Sans"/>
                <a:cs typeface="Gill Sans"/>
                <a:sym typeface="Gill Sans"/>
              </a:defRPr>
            </a:lvl4pPr>
            <a:lvl5pPr marL="2286000" marR="0" lvl="4" indent="-228600" algn="l" rtl="0">
              <a:spcBef>
                <a:spcPts val="1500"/>
              </a:spcBef>
              <a:spcAft>
                <a:spcPts val="0"/>
              </a:spcAft>
              <a:buClr>
                <a:srgbClr val="000000"/>
              </a:buClr>
              <a:buSzPts val="4600"/>
              <a:buFont typeface="Merriweather Sans"/>
              <a:buNone/>
              <a:defRPr sz="2700" b="0" i="0" u="none" strike="noStrike" cap="none">
                <a:solidFill>
                  <a:schemeClr val="dk1"/>
                </a:solidFill>
                <a:latin typeface="Gill Sans"/>
                <a:ea typeface="Gill Sans"/>
                <a:cs typeface="Gill Sans"/>
                <a:sym typeface="Gill Sans"/>
              </a:defRPr>
            </a:lvl5pPr>
            <a:lvl6pPr marL="2743200" marR="0" lvl="5"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6pPr>
            <a:lvl7pPr marL="3200400" marR="0" lvl="6"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7pPr>
            <a:lvl8pPr marL="3657600" marR="0" lvl="7"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8pPr>
            <a:lvl9pPr marL="4114800" marR="0" lvl="8"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BGE_ Slide_Titre">
  <p:cSld name="IBGE_ Slide_Titre">
    <p:spTree>
      <p:nvGrpSpPr>
        <p:cNvPr id="1" name="Shape 93"/>
        <p:cNvGrpSpPr/>
        <p:nvPr/>
      </p:nvGrpSpPr>
      <p:grpSpPr>
        <a:xfrm>
          <a:off x="0" y="0"/>
          <a:ext cx="0" cy="0"/>
          <a:chOff x="0" y="0"/>
          <a:chExt cx="0" cy="0"/>
        </a:xfrm>
      </p:grpSpPr>
      <p:pic>
        <p:nvPicPr>
          <p:cNvPr id="94" name="Google Shape;94;g632311cbcf_0_502"/>
          <p:cNvPicPr preferRelativeResize="0"/>
          <p:nvPr/>
        </p:nvPicPr>
        <p:blipFill rotWithShape="1">
          <a:blip r:embed="rId2">
            <a:alphaModFix/>
          </a:blip>
          <a:srcRect/>
          <a:stretch/>
        </p:blipFill>
        <p:spPr>
          <a:xfrm>
            <a:off x="0" y="-463451"/>
            <a:ext cx="6855322" cy="5606951"/>
          </a:xfrm>
          <a:prstGeom prst="rect">
            <a:avLst/>
          </a:prstGeom>
          <a:noFill/>
          <a:ln>
            <a:noFill/>
          </a:ln>
        </p:spPr>
      </p:pic>
      <p:pic>
        <p:nvPicPr>
          <p:cNvPr id="95" name="Google Shape;95;g632311cbcf_0_502"/>
          <p:cNvPicPr preferRelativeResize="0"/>
          <p:nvPr/>
        </p:nvPicPr>
        <p:blipFill rotWithShape="1">
          <a:blip r:embed="rId3">
            <a:alphaModFix/>
          </a:blip>
          <a:srcRect/>
          <a:stretch/>
        </p:blipFill>
        <p:spPr>
          <a:xfrm>
            <a:off x="6159104" y="4242495"/>
            <a:ext cx="2286000" cy="657225"/>
          </a:xfrm>
          <a:prstGeom prst="rect">
            <a:avLst/>
          </a:prstGeom>
          <a:noFill/>
          <a:ln>
            <a:noFill/>
          </a:ln>
        </p:spPr>
      </p:pic>
      <p:sp>
        <p:nvSpPr>
          <p:cNvPr id="96" name="Google Shape;96;g632311cbcf_0_502"/>
          <p:cNvSpPr txBox="1">
            <a:spLocks noGrp="1"/>
          </p:cNvSpPr>
          <p:nvPr>
            <p:ph type="body" idx="1"/>
          </p:nvPr>
        </p:nvSpPr>
        <p:spPr>
          <a:xfrm>
            <a:off x="1152601" y="1605547"/>
            <a:ext cx="3350700" cy="596100"/>
          </a:xfrm>
          <a:prstGeom prst="rect">
            <a:avLst/>
          </a:prstGeom>
          <a:noFill/>
          <a:ln>
            <a:noFill/>
          </a:ln>
        </p:spPr>
        <p:txBody>
          <a:bodyPr spcFirstLastPara="1" wrap="square" lIns="62850" tIns="62850" rIns="62850" bIns="62850" anchor="t" anchorCtr="0">
            <a:noAutofit/>
          </a:bodyPr>
          <a:lstStyle>
            <a:lvl1pPr marL="457200" marR="0" lvl="0" indent="-228600" algn="l" rtl="0">
              <a:lnSpc>
                <a:spcPct val="109645"/>
              </a:lnSpc>
              <a:spcBef>
                <a:spcPts val="0"/>
              </a:spcBef>
              <a:spcAft>
                <a:spcPts val="0"/>
              </a:spcAft>
              <a:buClr>
                <a:srgbClr val="000000"/>
              </a:buClr>
              <a:buSzPts val="2100"/>
              <a:buFont typeface="Merriweather Sans"/>
              <a:buNone/>
              <a:defRPr sz="2100" b="0" i="0" u="none" strike="noStrike" cap="none">
                <a:solidFill>
                  <a:schemeClr val="lt1"/>
                </a:solidFill>
                <a:latin typeface="Arial"/>
                <a:ea typeface="Arial"/>
                <a:cs typeface="Arial"/>
                <a:sym typeface="Arial"/>
              </a:defRPr>
            </a:lvl1pPr>
            <a:lvl2pPr marL="914400" marR="0" lvl="1" indent="-228600" algn="ctr" rtl="0">
              <a:spcBef>
                <a:spcPts val="0"/>
              </a:spcBef>
              <a:spcAft>
                <a:spcPts val="0"/>
              </a:spcAft>
              <a:buClr>
                <a:srgbClr val="000000"/>
              </a:buClr>
              <a:buSzPts val="2100"/>
              <a:buFont typeface="Merriweather Sans"/>
              <a:buNone/>
              <a:defRPr sz="2100" b="0" i="0" u="none" strike="noStrike" cap="none">
                <a:solidFill>
                  <a:schemeClr val="dk1"/>
                </a:solidFill>
                <a:latin typeface="Gill Sans"/>
                <a:ea typeface="Gill Sans"/>
                <a:cs typeface="Gill Sans"/>
                <a:sym typeface="Gill Sans"/>
              </a:defRPr>
            </a:lvl2pPr>
            <a:lvl3pPr marL="1371600" marR="0" lvl="2" indent="-228600" algn="ctr" rtl="0">
              <a:spcBef>
                <a:spcPts val="0"/>
              </a:spcBef>
              <a:spcAft>
                <a:spcPts val="0"/>
              </a:spcAft>
              <a:buClr>
                <a:srgbClr val="000000"/>
              </a:buClr>
              <a:buSzPts val="2100"/>
              <a:buFont typeface="Merriweather Sans"/>
              <a:buNone/>
              <a:defRPr sz="2100" b="0" i="0" u="none" strike="noStrike" cap="none">
                <a:solidFill>
                  <a:schemeClr val="dk1"/>
                </a:solidFill>
                <a:latin typeface="Gill Sans"/>
                <a:ea typeface="Gill Sans"/>
                <a:cs typeface="Gill Sans"/>
                <a:sym typeface="Gill Sans"/>
              </a:defRPr>
            </a:lvl3pPr>
            <a:lvl4pPr marL="1828800" marR="0" lvl="3" indent="-228600" algn="ctr" rtl="0">
              <a:spcBef>
                <a:spcPts val="0"/>
              </a:spcBef>
              <a:spcAft>
                <a:spcPts val="0"/>
              </a:spcAft>
              <a:buClr>
                <a:srgbClr val="000000"/>
              </a:buClr>
              <a:buSzPts val="2100"/>
              <a:buFont typeface="Merriweather Sans"/>
              <a:buNone/>
              <a:defRPr sz="2100" b="0" i="0" u="none" strike="noStrike" cap="none">
                <a:solidFill>
                  <a:schemeClr val="dk1"/>
                </a:solidFill>
                <a:latin typeface="Gill Sans"/>
                <a:ea typeface="Gill Sans"/>
                <a:cs typeface="Gill Sans"/>
                <a:sym typeface="Gill Sans"/>
              </a:defRPr>
            </a:lvl4pPr>
            <a:lvl5pPr marL="2286000" marR="0" lvl="4" indent="-228600" algn="ctr" rtl="0">
              <a:spcBef>
                <a:spcPts val="0"/>
              </a:spcBef>
              <a:spcAft>
                <a:spcPts val="0"/>
              </a:spcAft>
              <a:buClr>
                <a:srgbClr val="000000"/>
              </a:buClr>
              <a:buSzPts val="2100"/>
              <a:buFont typeface="Merriweather Sans"/>
              <a:buNone/>
              <a:defRPr sz="2100" b="0" i="0" u="none" strike="noStrike" cap="none">
                <a:solidFill>
                  <a:schemeClr val="dk1"/>
                </a:solidFill>
                <a:latin typeface="Gill Sans"/>
                <a:ea typeface="Gill Sans"/>
                <a:cs typeface="Gill Sans"/>
                <a:sym typeface="Gill Sans"/>
              </a:defRPr>
            </a:lvl5pPr>
            <a:lvl6pPr marL="2743200" marR="0" lvl="5"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6pPr>
            <a:lvl7pPr marL="3200400" marR="0" lvl="6"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7pPr>
            <a:lvl8pPr marL="3657600" marR="0" lvl="7"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8pPr>
            <a:lvl9pPr marL="4114800" marR="0" lvl="8"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9pPr>
          </a:lstStyle>
          <a:p>
            <a:endParaRPr/>
          </a:p>
        </p:txBody>
      </p:sp>
      <p:sp>
        <p:nvSpPr>
          <p:cNvPr id="97" name="Google Shape;97;g632311cbcf_0_502"/>
          <p:cNvSpPr txBox="1">
            <a:spLocks noGrp="1"/>
          </p:cNvSpPr>
          <p:nvPr>
            <p:ph type="title"/>
          </p:nvPr>
        </p:nvSpPr>
        <p:spPr>
          <a:xfrm>
            <a:off x="1152601" y="461620"/>
            <a:ext cx="3944400" cy="995700"/>
          </a:xfrm>
          <a:prstGeom prst="rect">
            <a:avLst/>
          </a:prstGeom>
          <a:noFill/>
          <a:ln>
            <a:noFill/>
          </a:ln>
        </p:spPr>
        <p:txBody>
          <a:bodyPr spcFirstLastPara="1" wrap="square" lIns="62850" tIns="62850" rIns="62850" bIns="62850" anchor="t" anchorCtr="0">
            <a:noAutofit/>
          </a:bodyPr>
          <a:lstStyle>
            <a:lvl1pPr marR="0" lvl="0" algn="l" rtl="0">
              <a:lnSpc>
                <a:spcPct val="93109"/>
              </a:lnSpc>
              <a:spcBef>
                <a:spcPts val="0"/>
              </a:spcBef>
              <a:spcAft>
                <a:spcPts val="0"/>
              </a:spcAft>
              <a:buSzPts val="1000"/>
              <a:buNone/>
              <a:defRPr sz="5000" b="0" i="0" u="none" strike="noStrike" cap="none">
                <a:solidFill>
                  <a:schemeClr val="lt1"/>
                </a:solidFill>
                <a:latin typeface="Arial"/>
                <a:ea typeface="Arial"/>
                <a:cs typeface="Arial"/>
                <a:sym typeface="Arial"/>
              </a:defRPr>
            </a:lvl1pPr>
            <a:lvl2pPr marR="0" lvl="1" algn="ctr" rtl="0">
              <a:spcBef>
                <a:spcPts val="0"/>
              </a:spcBef>
              <a:spcAft>
                <a:spcPts val="0"/>
              </a:spcAft>
              <a:buSzPts val="1000"/>
              <a:buNone/>
              <a:defRPr sz="5200" b="0" i="0" u="none" strike="noStrike" cap="none">
                <a:solidFill>
                  <a:schemeClr val="dk1"/>
                </a:solidFill>
                <a:latin typeface="Gill Sans"/>
                <a:ea typeface="Gill Sans"/>
                <a:cs typeface="Gill Sans"/>
                <a:sym typeface="Gill Sans"/>
              </a:defRPr>
            </a:lvl2pPr>
            <a:lvl3pPr marR="0" lvl="2" algn="ctr" rtl="0">
              <a:spcBef>
                <a:spcPts val="0"/>
              </a:spcBef>
              <a:spcAft>
                <a:spcPts val="0"/>
              </a:spcAft>
              <a:buSzPts val="1000"/>
              <a:buNone/>
              <a:defRPr sz="5200" b="0" i="0" u="none" strike="noStrike" cap="none">
                <a:solidFill>
                  <a:schemeClr val="dk1"/>
                </a:solidFill>
                <a:latin typeface="Gill Sans"/>
                <a:ea typeface="Gill Sans"/>
                <a:cs typeface="Gill Sans"/>
                <a:sym typeface="Gill Sans"/>
              </a:defRPr>
            </a:lvl3pPr>
            <a:lvl4pPr marR="0" lvl="3" algn="ctr" rtl="0">
              <a:spcBef>
                <a:spcPts val="0"/>
              </a:spcBef>
              <a:spcAft>
                <a:spcPts val="0"/>
              </a:spcAft>
              <a:buSzPts val="1000"/>
              <a:buNone/>
              <a:defRPr sz="5200" b="0" i="0" u="none" strike="noStrike" cap="none">
                <a:solidFill>
                  <a:schemeClr val="dk1"/>
                </a:solidFill>
                <a:latin typeface="Gill Sans"/>
                <a:ea typeface="Gill Sans"/>
                <a:cs typeface="Gill Sans"/>
                <a:sym typeface="Gill Sans"/>
              </a:defRPr>
            </a:lvl4pPr>
            <a:lvl5pPr marR="0" lvl="4" algn="ctr" rtl="0">
              <a:spcBef>
                <a:spcPts val="0"/>
              </a:spcBef>
              <a:spcAft>
                <a:spcPts val="0"/>
              </a:spcAft>
              <a:buSzPts val="1000"/>
              <a:buNone/>
              <a:defRPr sz="5200" b="0" i="0" u="none" strike="noStrike" cap="none">
                <a:solidFill>
                  <a:schemeClr val="dk1"/>
                </a:solidFill>
                <a:latin typeface="Gill Sans"/>
                <a:ea typeface="Gill Sans"/>
                <a:cs typeface="Gill Sans"/>
                <a:sym typeface="Gill Sans"/>
              </a:defRPr>
            </a:lvl5pPr>
            <a:lvl6pPr marR="0" lvl="5" algn="ctr" rtl="0">
              <a:spcBef>
                <a:spcPts val="0"/>
              </a:spcBef>
              <a:spcAft>
                <a:spcPts val="0"/>
              </a:spcAft>
              <a:buSzPts val="1000"/>
              <a:buNone/>
              <a:defRPr sz="5200" b="0" i="0" u="none" strike="noStrike" cap="none">
                <a:solidFill>
                  <a:schemeClr val="dk1"/>
                </a:solidFill>
                <a:latin typeface="Gill Sans"/>
                <a:ea typeface="Gill Sans"/>
                <a:cs typeface="Gill Sans"/>
                <a:sym typeface="Gill Sans"/>
              </a:defRPr>
            </a:lvl6pPr>
            <a:lvl7pPr marR="0" lvl="6" algn="ctr" rtl="0">
              <a:spcBef>
                <a:spcPts val="0"/>
              </a:spcBef>
              <a:spcAft>
                <a:spcPts val="0"/>
              </a:spcAft>
              <a:buSzPts val="1000"/>
              <a:buNone/>
              <a:defRPr sz="5200" b="0" i="0" u="none" strike="noStrike" cap="none">
                <a:solidFill>
                  <a:schemeClr val="dk1"/>
                </a:solidFill>
                <a:latin typeface="Gill Sans"/>
                <a:ea typeface="Gill Sans"/>
                <a:cs typeface="Gill Sans"/>
                <a:sym typeface="Gill Sans"/>
              </a:defRPr>
            </a:lvl7pPr>
            <a:lvl8pPr marR="0" lvl="7" algn="ctr" rtl="0">
              <a:spcBef>
                <a:spcPts val="0"/>
              </a:spcBef>
              <a:spcAft>
                <a:spcPts val="0"/>
              </a:spcAft>
              <a:buSzPts val="1000"/>
              <a:buNone/>
              <a:defRPr sz="5200" b="0" i="0" u="none" strike="noStrike" cap="none">
                <a:solidFill>
                  <a:schemeClr val="dk1"/>
                </a:solidFill>
                <a:latin typeface="Gill Sans"/>
                <a:ea typeface="Gill Sans"/>
                <a:cs typeface="Gill Sans"/>
                <a:sym typeface="Gill Sans"/>
              </a:defRPr>
            </a:lvl8pPr>
            <a:lvl9pPr marR="0" lvl="8" algn="ctr" rtl="0">
              <a:spcBef>
                <a:spcPts val="0"/>
              </a:spcBef>
              <a:spcAft>
                <a:spcPts val="0"/>
              </a:spcAft>
              <a:buSzPts val="1000"/>
              <a:buNone/>
              <a:defRPr sz="5200" b="0" i="0" u="none" strike="noStrike" cap="none">
                <a:solidFill>
                  <a:schemeClr val="dk1"/>
                </a:solidFill>
                <a:latin typeface="Gill Sans"/>
                <a:ea typeface="Gill Sans"/>
                <a:cs typeface="Gill Sans"/>
                <a:sym typeface="Gill Sans"/>
              </a:defRPr>
            </a:lvl9pPr>
          </a:lstStyle>
          <a:p>
            <a:endParaRPr/>
          </a:p>
        </p:txBody>
      </p:sp>
      <p:sp>
        <p:nvSpPr>
          <p:cNvPr id="98" name="Google Shape;98;g632311cbcf_0_502"/>
          <p:cNvSpPr txBox="1">
            <a:spLocks noGrp="1"/>
          </p:cNvSpPr>
          <p:nvPr>
            <p:ph type="body" idx="2"/>
          </p:nvPr>
        </p:nvSpPr>
        <p:spPr>
          <a:xfrm>
            <a:off x="1223309" y="3194117"/>
            <a:ext cx="7103700" cy="471000"/>
          </a:xfrm>
          <a:prstGeom prst="rect">
            <a:avLst/>
          </a:prstGeom>
          <a:noFill/>
          <a:ln>
            <a:noFill/>
          </a:ln>
        </p:spPr>
        <p:txBody>
          <a:bodyPr spcFirstLastPara="1" wrap="square" lIns="62850" tIns="62850" rIns="62850" bIns="62850" anchor="t" anchorCtr="0">
            <a:noAutofit/>
          </a:bodyPr>
          <a:lstStyle>
            <a:lvl1pPr marL="457200" marR="0" lvl="0" indent="-228600" algn="r" rtl="0">
              <a:lnSpc>
                <a:spcPct val="124103"/>
              </a:lnSpc>
              <a:spcBef>
                <a:spcPts val="1500"/>
              </a:spcBef>
              <a:spcAft>
                <a:spcPts val="0"/>
              </a:spcAft>
              <a:buClr>
                <a:srgbClr val="000000"/>
              </a:buClr>
              <a:buSzPts val="3400"/>
              <a:buFont typeface="Merriweather Sans"/>
              <a:buNone/>
              <a:defRPr sz="2000" b="1" i="0" u="none" strike="noStrike" cap="none">
                <a:solidFill>
                  <a:srgbClr val="00799D"/>
                </a:solidFill>
                <a:latin typeface="Arial"/>
                <a:ea typeface="Arial"/>
                <a:cs typeface="Arial"/>
                <a:sym typeface="Arial"/>
              </a:defRPr>
            </a:lvl1pPr>
            <a:lvl2pPr marL="914400" marR="0" lvl="1" indent="-228600" algn="r" rtl="0">
              <a:lnSpc>
                <a:spcPct val="100000"/>
              </a:lnSpc>
              <a:spcBef>
                <a:spcPts val="1200"/>
              </a:spcBef>
              <a:spcAft>
                <a:spcPts val="0"/>
              </a:spcAft>
              <a:buClr>
                <a:srgbClr val="000000"/>
              </a:buClr>
              <a:buSzPts val="2500"/>
              <a:buFont typeface="Merriweather Sans"/>
              <a:buNone/>
              <a:defRPr sz="1400" b="0" i="0" u="none" strike="noStrike" cap="none">
                <a:solidFill>
                  <a:srgbClr val="00799D"/>
                </a:solidFill>
                <a:latin typeface="Arial"/>
                <a:ea typeface="Arial"/>
                <a:cs typeface="Arial"/>
                <a:sym typeface="Arial"/>
              </a:defRPr>
            </a:lvl2pPr>
            <a:lvl3pPr marL="1371600" marR="0" lvl="2" indent="-228600" algn="r" rtl="0">
              <a:spcBef>
                <a:spcPts val="0"/>
              </a:spcBef>
              <a:spcAft>
                <a:spcPts val="0"/>
              </a:spcAft>
              <a:buClr>
                <a:srgbClr val="000000"/>
              </a:buClr>
              <a:buSzPts val="2500"/>
              <a:buFont typeface="Merriweather Sans"/>
              <a:buNone/>
              <a:defRPr sz="1400" b="0" i="0" u="none" strike="noStrike" cap="none">
                <a:solidFill>
                  <a:srgbClr val="77B726"/>
                </a:solidFill>
                <a:latin typeface="Arial"/>
                <a:ea typeface="Arial"/>
                <a:cs typeface="Arial"/>
                <a:sym typeface="Arial"/>
              </a:defRPr>
            </a:lvl3pPr>
            <a:lvl4pPr marL="1828800" marR="0" lvl="3"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4pPr>
            <a:lvl5pPr marL="2286000" marR="0" lvl="4"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5pPr>
            <a:lvl6pPr marL="2743200" marR="0" lvl="5"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6pPr>
            <a:lvl7pPr marL="3200400" marR="0" lvl="6"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7pPr>
            <a:lvl8pPr marL="3657600" marR="0" lvl="7"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8pPr>
            <a:lvl9pPr marL="4114800" marR="0" lvl="8"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9pPr>
          </a:lstStyle>
          <a:p>
            <a:endParaRPr/>
          </a:p>
        </p:txBody>
      </p:sp>
      <p:sp>
        <p:nvSpPr>
          <p:cNvPr id="99" name="Google Shape;99;g632311cbcf_0_502"/>
          <p:cNvSpPr txBox="1">
            <a:spLocks noGrp="1"/>
          </p:cNvSpPr>
          <p:nvPr>
            <p:ph type="body" idx="3"/>
          </p:nvPr>
        </p:nvSpPr>
        <p:spPr>
          <a:xfrm>
            <a:off x="1223311" y="3543243"/>
            <a:ext cx="7126800" cy="514200"/>
          </a:xfrm>
          <a:prstGeom prst="rect">
            <a:avLst/>
          </a:prstGeom>
          <a:noFill/>
          <a:ln>
            <a:noFill/>
          </a:ln>
        </p:spPr>
        <p:txBody>
          <a:bodyPr spcFirstLastPara="1" wrap="square" lIns="62850" tIns="62850" rIns="62850" bIns="62850" anchor="t" anchorCtr="0">
            <a:noAutofit/>
          </a:bodyPr>
          <a:lstStyle>
            <a:lvl1pPr marL="457200" marR="0" lvl="0" indent="-228600" algn="r" rtl="0">
              <a:spcBef>
                <a:spcPts val="0"/>
              </a:spcBef>
              <a:spcAft>
                <a:spcPts val="0"/>
              </a:spcAft>
              <a:buClr>
                <a:srgbClr val="000000"/>
              </a:buClr>
              <a:buSzPts val="2500"/>
              <a:buFont typeface="Merriweather Sans"/>
              <a:buNone/>
              <a:defRPr sz="1400" b="0" i="0" u="none" strike="noStrike" cap="none">
                <a:solidFill>
                  <a:srgbClr val="00799D"/>
                </a:solidFill>
                <a:latin typeface="Arial"/>
                <a:ea typeface="Arial"/>
                <a:cs typeface="Arial"/>
                <a:sym typeface="Arial"/>
              </a:defRPr>
            </a:lvl1pPr>
            <a:lvl2pPr marL="914400" marR="0" lvl="1" indent="-228600" algn="l" rtl="0">
              <a:spcBef>
                <a:spcPts val="1500"/>
              </a:spcBef>
              <a:spcAft>
                <a:spcPts val="0"/>
              </a:spcAft>
              <a:buClr>
                <a:srgbClr val="000000"/>
              </a:buClr>
              <a:buSzPts val="4600"/>
              <a:buFont typeface="Merriweather Sans"/>
              <a:buNone/>
              <a:defRPr sz="2700" b="0" i="0" u="none" strike="noStrike" cap="none">
                <a:solidFill>
                  <a:schemeClr val="dk1"/>
                </a:solidFill>
                <a:latin typeface="Gill Sans"/>
                <a:ea typeface="Gill Sans"/>
                <a:cs typeface="Gill Sans"/>
                <a:sym typeface="Gill Sans"/>
              </a:defRPr>
            </a:lvl2pPr>
            <a:lvl3pPr marL="1371600" marR="0" lvl="2" indent="-228600" algn="l" rtl="0">
              <a:spcBef>
                <a:spcPts val="1500"/>
              </a:spcBef>
              <a:spcAft>
                <a:spcPts val="0"/>
              </a:spcAft>
              <a:buClr>
                <a:srgbClr val="000000"/>
              </a:buClr>
              <a:buSzPts val="4600"/>
              <a:buFont typeface="Merriweather Sans"/>
              <a:buNone/>
              <a:defRPr sz="2700" b="0" i="0" u="none" strike="noStrike" cap="none">
                <a:solidFill>
                  <a:schemeClr val="dk1"/>
                </a:solidFill>
                <a:latin typeface="Gill Sans"/>
                <a:ea typeface="Gill Sans"/>
                <a:cs typeface="Gill Sans"/>
                <a:sym typeface="Gill Sans"/>
              </a:defRPr>
            </a:lvl3pPr>
            <a:lvl4pPr marL="1828800" marR="0" lvl="3" indent="-228600" algn="l" rtl="0">
              <a:spcBef>
                <a:spcPts val="1500"/>
              </a:spcBef>
              <a:spcAft>
                <a:spcPts val="0"/>
              </a:spcAft>
              <a:buClr>
                <a:srgbClr val="000000"/>
              </a:buClr>
              <a:buSzPts val="4600"/>
              <a:buFont typeface="Merriweather Sans"/>
              <a:buNone/>
              <a:defRPr sz="2700" b="0" i="0" u="none" strike="noStrike" cap="none">
                <a:solidFill>
                  <a:schemeClr val="dk1"/>
                </a:solidFill>
                <a:latin typeface="Gill Sans"/>
                <a:ea typeface="Gill Sans"/>
                <a:cs typeface="Gill Sans"/>
                <a:sym typeface="Gill Sans"/>
              </a:defRPr>
            </a:lvl4pPr>
            <a:lvl5pPr marL="2286000" marR="0" lvl="4" indent="-228600" algn="l" rtl="0">
              <a:spcBef>
                <a:spcPts val="1500"/>
              </a:spcBef>
              <a:spcAft>
                <a:spcPts val="0"/>
              </a:spcAft>
              <a:buClr>
                <a:srgbClr val="000000"/>
              </a:buClr>
              <a:buSzPts val="4600"/>
              <a:buFont typeface="Merriweather Sans"/>
              <a:buNone/>
              <a:defRPr sz="2700" b="0" i="0" u="none" strike="noStrike" cap="none">
                <a:solidFill>
                  <a:schemeClr val="dk1"/>
                </a:solidFill>
                <a:latin typeface="Gill Sans"/>
                <a:ea typeface="Gill Sans"/>
                <a:cs typeface="Gill Sans"/>
                <a:sym typeface="Gill Sans"/>
              </a:defRPr>
            </a:lvl5pPr>
            <a:lvl6pPr marL="2743200" marR="0" lvl="5"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6pPr>
            <a:lvl7pPr marL="3200400" marR="0" lvl="6"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7pPr>
            <a:lvl8pPr marL="3657600" marR="0" lvl="7"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8pPr>
            <a:lvl9pPr marL="4114800" marR="0" lvl="8"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ide">
  <p:cSld name="Vide">
    <p:spTree>
      <p:nvGrpSpPr>
        <p:cNvPr id="1" name="Shape 100"/>
        <p:cNvGrpSpPr/>
        <p:nvPr/>
      </p:nvGrpSpPr>
      <p:grpSpPr>
        <a:xfrm>
          <a:off x="0" y="0"/>
          <a:ext cx="0" cy="0"/>
          <a:chOff x="0" y="0"/>
          <a:chExt cx="0" cy="0"/>
        </a:xfrm>
      </p:grpSpPr>
      <p:pic>
        <p:nvPicPr>
          <p:cNvPr id="101" name="Google Shape;101;g632311cbcf_0_509"/>
          <p:cNvPicPr preferRelativeResize="0"/>
          <p:nvPr/>
        </p:nvPicPr>
        <p:blipFill rotWithShape="1">
          <a:blip r:embed="rId2">
            <a:alphaModFix/>
          </a:blip>
          <a:srcRect/>
          <a:stretch/>
        </p:blipFill>
        <p:spPr>
          <a:xfrm>
            <a:off x="180975" y="71438"/>
            <a:ext cx="514350" cy="785813"/>
          </a:xfrm>
          <a:prstGeom prst="rect">
            <a:avLst/>
          </a:prstGeom>
          <a:noFill/>
          <a:ln>
            <a:noFill/>
          </a:ln>
        </p:spPr>
      </p:pic>
      <p:sp>
        <p:nvSpPr>
          <p:cNvPr id="102" name="Google Shape;102;g632311cbcf_0_509"/>
          <p:cNvSpPr txBox="1">
            <a:spLocks noGrp="1"/>
          </p:cNvSpPr>
          <p:nvPr>
            <p:ph type="title"/>
          </p:nvPr>
        </p:nvSpPr>
        <p:spPr>
          <a:xfrm>
            <a:off x="1027052" y="319514"/>
            <a:ext cx="8229600" cy="510900"/>
          </a:xfrm>
          <a:prstGeom prst="rect">
            <a:avLst/>
          </a:prstGeom>
          <a:noFill/>
          <a:ln>
            <a:noFill/>
          </a:ln>
        </p:spPr>
        <p:txBody>
          <a:bodyPr spcFirstLastPara="1" wrap="square" lIns="62850" tIns="62850" rIns="62850" bIns="62850" anchor="t" anchorCtr="0">
            <a:noAutofit/>
          </a:bodyPr>
          <a:lstStyle>
            <a:lvl1pPr marR="0" lvl="0" algn="l" rtl="0">
              <a:spcBef>
                <a:spcPts val="0"/>
              </a:spcBef>
              <a:spcAft>
                <a:spcPts val="0"/>
              </a:spcAft>
              <a:buSzPts val="1000"/>
              <a:buNone/>
              <a:defRPr sz="3300" b="1" i="0" u="none" strike="noStrike" cap="none">
                <a:solidFill>
                  <a:srgbClr val="00799D"/>
                </a:solidFill>
                <a:latin typeface="Arial"/>
                <a:ea typeface="Arial"/>
                <a:cs typeface="Arial"/>
                <a:sym typeface="Arial"/>
              </a:defRPr>
            </a:lvl1pPr>
            <a:lvl2pPr marR="0" lvl="1" algn="ctr" rtl="0">
              <a:spcBef>
                <a:spcPts val="0"/>
              </a:spcBef>
              <a:spcAft>
                <a:spcPts val="0"/>
              </a:spcAft>
              <a:buSzPts val="1000"/>
              <a:buNone/>
              <a:defRPr sz="5200" b="0" i="0" u="none" strike="noStrike" cap="none">
                <a:solidFill>
                  <a:schemeClr val="dk1"/>
                </a:solidFill>
                <a:latin typeface="Gill Sans"/>
                <a:ea typeface="Gill Sans"/>
                <a:cs typeface="Gill Sans"/>
                <a:sym typeface="Gill Sans"/>
              </a:defRPr>
            </a:lvl2pPr>
            <a:lvl3pPr marR="0" lvl="2" algn="ctr" rtl="0">
              <a:spcBef>
                <a:spcPts val="0"/>
              </a:spcBef>
              <a:spcAft>
                <a:spcPts val="0"/>
              </a:spcAft>
              <a:buSzPts val="1000"/>
              <a:buNone/>
              <a:defRPr sz="5200" b="0" i="0" u="none" strike="noStrike" cap="none">
                <a:solidFill>
                  <a:schemeClr val="dk1"/>
                </a:solidFill>
                <a:latin typeface="Gill Sans"/>
                <a:ea typeface="Gill Sans"/>
                <a:cs typeface="Gill Sans"/>
                <a:sym typeface="Gill Sans"/>
              </a:defRPr>
            </a:lvl3pPr>
            <a:lvl4pPr marR="0" lvl="3" algn="ctr" rtl="0">
              <a:spcBef>
                <a:spcPts val="0"/>
              </a:spcBef>
              <a:spcAft>
                <a:spcPts val="0"/>
              </a:spcAft>
              <a:buSzPts val="1000"/>
              <a:buNone/>
              <a:defRPr sz="5200" b="0" i="0" u="none" strike="noStrike" cap="none">
                <a:solidFill>
                  <a:schemeClr val="dk1"/>
                </a:solidFill>
                <a:latin typeface="Gill Sans"/>
                <a:ea typeface="Gill Sans"/>
                <a:cs typeface="Gill Sans"/>
                <a:sym typeface="Gill Sans"/>
              </a:defRPr>
            </a:lvl4pPr>
            <a:lvl5pPr marR="0" lvl="4" algn="ctr" rtl="0">
              <a:spcBef>
                <a:spcPts val="0"/>
              </a:spcBef>
              <a:spcAft>
                <a:spcPts val="0"/>
              </a:spcAft>
              <a:buSzPts val="1000"/>
              <a:buNone/>
              <a:defRPr sz="5200" b="0" i="0" u="none" strike="noStrike" cap="none">
                <a:solidFill>
                  <a:schemeClr val="dk1"/>
                </a:solidFill>
                <a:latin typeface="Gill Sans"/>
                <a:ea typeface="Gill Sans"/>
                <a:cs typeface="Gill Sans"/>
                <a:sym typeface="Gill Sans"/>
              </a:defRPr>
            </a:lvl5pPr>
            <a:lvl6pPr marR="0" lvl="5" algn="ctr" rtl="0">
              <a:spcBef>
                <a:spcPts val="0"/>
              </a:spcBef>
              <a:spcAft>
                <a:spcPts val="0"/>
              </a:spcAft>
              <a:buSzPts val="1000"/>
              <a:buNone/>
              <a:defRPr sz="5200" b="0" i="0" u="none" strike="noStrike" cap="none">
                <a:solidFill>
                  <a:schemeClr val="dk1"/>
                </a:solidFill>
                <a:latin typeface="Gill Sans"/>
                <a:ea typeface="Gill Sans"/>
                <a:cs typeface="Gill Sans"/>
                <a:sym typeface="Gill Sans"/>
              </a:defRPr>
            </a:lvl6pPr>
            <a:lvl7pPr marR="0" lvl="6" algn="ctr" rtl="0">
              <a:spcBef>
                <a:spcPts val="0"/>
              </a:spcBef>
              <a:spcAft>
                <a:spcPts val="0"/>
              </a:spcAft>
              <a:buSzPts val="1000"/>
              <a:buNone/>
              <a:defRPr sz="5200" b="0" i="0" u="none" strike="noStrike" cap="none">
                <a:solidFill>
                  <a:schemeClr val="dk1"/>
                </a:solidFill>
                <a:latin typeface="Gill Sans"/>
                <a:ea typeface="Gill Sans"/>
                <a:cs typeface="Gill Sans"/>
                <a:sym typeface="Gill Sans"/>
              </a:defRPr>
            </a:lvl7pPr>
            <a:lvl8pPr marR="0" lvl="7" algn="ctr" rtl="0">
              <a:spcBef>
                <a:spcPts val="0"/>
              </a:spcBef>
              <a:spcAft>
                <a:spcPts val="0"/>
              </a:spcAft>
              <a:buSzPts val="1000"/>
              <a:buNone/>
              <a:defRPr sz="5200" b="0" i="0" u="none" strike="noStrike" cap="none">
                <a:solidFill>
                  <a:schemeClr val="dk1"/>
                </a:solidFill>
                <a:latin typeface="Gill Sans"/>
                <a:ea typeface="Gill Sans"/>
                <a:cs typeface="Gill Sans"/>
                <a:sym typeface="Gill Sans"/>
              </a:defRPr>
            </a:lvl8pPr>
            <a:lvl9pPr marR="0" lvl="8" algn="ctr" rtl="0">
              <a:spcBef>
                <a:spcPts val="0"/>
              </a:spcBef>
              <a:spcAft>
                <a:spcPts val="0"/>
              </a:spcAft>
              <a:buSzPts val="1000"/>
              <a:buNone/>
              <a:defRPr sz="5200" b="0" i="0" u="none" strike="noStrike" cap="none">
                <a:solidFill>
                  <a:schemeClr val="dk1"/>
                </a:solidFill>
                <a:latin typeface="Gill Sans"/>
                <a:ea typeface="Gill Sans"/>
                <a:cs typeface="Gill Sans"/>
                <a:sym typeface="Gill Sans"/>
              </a:defRPr>
            </a:lvl9pPr>
          </a:lstStyle>
          <a:p>
            <a:endParaRPr/>
          </a:p>
        </p:txBody>
      </p:sp>
      <p:sp>
        <p:nvSpPr>
          <p:cNvPr id="103" name="Google Shape;103;g632311cbcf_0_509"/>
          <p:cNvSpPr txBox="1">
            <a:spLocks noGrp="1"/>
          </p:cNvSpPr>
          <p:nvPr>
            <p:ph type="body" idx="1"/>
          </p:nvPr>
        </p:nvSpPr>
        <p:spPr>
          <a:xfrm>
            <a:off x="523739" y="1235101"/>
            <a:ext cx="8229600" cy="3394500"/>
          </a:xfrm>
          <a:prstGeom prst="rect">
            <a:avLst/>
          </a:prstGeom>
          <a:noFill/>
          <a:ln>
            <a:noFill/>
          </a:ln>
        </p:spPr>
        <p:txBody>
          <a:bodyPr spcFirstLastPara="1" wrap="square" lIns="62850" tIns="62850" rIns="62850" bIns="62850" anchor="t" anchorCtr="0">
            <a:noAutofit/>
          </a:bodyPr>
          <a:lstStyle>
            <a:lvl1pPr marL="457200" marR="0" lvl="0" indent="-228600" algn="l" rtl="0">
              <a:spcBef>
                <a:spcPts val="0"/>
              </a:spcBef>
              <a:spcAft>
                <a:spcPts val="0"/>
              </a:spcAft>
              <a:buClr>
                <a:srgbClr val="000000"/>
              </a:buClr>
              <a:buSzPts val="2800"/>
              <a:buFont typeface="Merriweather Sans"/>
              <a:buNone/>
              <a:defRPr sz="1700" b="0" i="0" u="none" strike="noStrike" cap="none">
                <a:solidFill>
                  <a:srgbClr val="4F5057"/>
                </a:solidFill>
                <a:latin typeface="Arial"/>
                <a:ea typeface="Arial"/>
                <a:cs typeface="Arial"/>
                <a:sym typeface="Arial"/>
              </a:defRPr>
            </a:lvl1pPr>
            <a:lvl2pPr marL="914400" marR="0" lvl="1"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2pPr>
            <a:lvl3pPr marL="1371600" marR="0" lvl="2"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3pPr>
            <a:lvl4pPr marL="1828800" marR="0" lvl="3"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4pPr>
            <a:lvl5pPr marL="2286000" marR="0" lvl="4"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5pPr>
            <a:lvl6pPr marL="2743200" marR="0" lvl="5"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6pPr>
            <a:lvl7pPr marL="3200400" marR="0" lvl="6"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7pPr>
            <a:lvl8pPr marL="3657600" marR="0" lvl="7"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8pPr>
            <a:lvl9pPr marL="4114800" marR="0" lvl="8"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104"/>
        <p:cNvGrpSpPr/>
        <p:nvPr/>
      </p:nvGrpSpPr>
      <p:grpSpPr>
        <a:xfrm>
          <a:off x="0" y="0"/>
          <a:ext cx="0" cy="0"/>
          <a:chOff x="0" y="0"/>
          <a:chExt cx="0" cy="0"/>
        </a:xfrm>
      </p:grpSpPr>
      <p:sp>
        <p:nvSpPr>
          <p:cNvPr id="105" name="Google Shape;105;g632311cbcf_0_513"/>
          <p:cNvSpPr txBox="1">
            <a:spLocks noGrp="1"/>
          </p:cNvSpPr>
          <p:nvPr>
            <p:ph type="title"/>
          </p:nvPr>
        </p:nvSpPr>
        <p:spPr>
          <a:xfrm>
            <a:off x="457200" y="206276"/>
            <a:ext cx="8229600" cy="857400"/>
          </a:xfrm>
          <a:prstGeom prst="rect">
            <a:avLst/>
          </a:prstGeom>
          <a:noFill/>
          <a:ln>
            <a:noFill/>
          </a:ln>
        </p:spPr>
        <p:txBody>
          <a:bodyPr spcFirstLastPara="1" wrap="square" lIns="62850" tIns="62850" rIns="62850" bIns="62850" anchor="t" anchorCtr="0">
            <a:noAutofit/>
          </a:bodyPr>
          <a:lstStyle>
            <a:lvl1pPr marR="0" lvl="0" algn="ctr" rtl="0">
              <a:spcBef>
                <a:spcPts val="0"/>
              </a:spcBef>
              <a:spcAft>
                <a:spcPts val="0"/>
              </a:spcAft>
              <a:buSzPts val="1000"/>
              <a:buNone/>
              <a:defRPr sz="5200" b="0" i="0" u="none" strike="noStrike" cap="none">
                <a:solidFill>
                  <a:schemeClr val="dk1"/>
                </a:solidFill>
                <a:latin typeface="Gill Sans"/>
                <a:ea typeface="Gill Sans"/>
                <a:cs typeface="Gill Sans"/>
                <a:sym typeface="Gill Sans"/>
              </a:defRPr>
            </a:lvl1pPr>
            <a:lvl2pPr marR="0" lvl="1" algn="ctr" rtl="0">
              <a:spcBef>
                <a:spcPts val="0"/>
              </a:spcBef>
              <a:spcAft>
                <a:spcPts val="0"/>
              </a:spcAft>
              <a:buSzPts val="1000"/>
              <a:buNone/>
              <a:defRPr sz="5200" b="0" i="0" u="none" strike="noStrike" cap="none">
                <a:solidFill>
                  <a:schemeClr val="dk1"/>
                </a:solidFill>
                <a:latin typeface="Gill Sans"/>
                <a:ea typeface="Gill Sans"/>
                <a:cs typeface="Gill Sans"/>
                <a:sym typeface="Gill Sans"/>
              </a:defRPr>
            </a:lvl2pPr>
            <a:lvl3pPr marR="0" lvl="2" algn="ctr" rtl="0">
              <a:spcBef>
                <a:spcPts val="0"/>
              </a:spcBef>
              <a:spcAft>
                <a:spcPts val="0"/>
              </a:spcAft>
              <a:buSzPts val="1000"/>
              <a:buNone/>
              <a:defRPr sz="5200" b="0" i="0" u="none" strike="noStrike" cap="none">
                <a:solidFill>
                  <a:schemeClr val="dk1"/>
                </a:solidFill>
                <a:latin typeface="Gill Sans"/>
                <a:ea typeface="Gill Sans"/>
                <a:cs typeface="Gill Sans"/>
                <a:sym typeface="Gill Sans"/>
              </a:defRPr>
            </a:lvl3pPr>
            <a:lvl4pPr marR="0" lvl="3" algn="ctr" rtl="0">
              <a:spcBef>
                <a:spcPts val="0"/>
              </a:spcBef>
              <a:spcAft>
                <a:spcPts val="0"/>
              </a:spcAft>
              <a:buSzPts val="1000"/>
              <a:buNone/>
              <a:defRPr sz="5200" b="0" i="0" u="none" strike="noStrike" cap="none">
                <a:solidFill>
                  <a:schemeClr val="dk1"/>
                </a:solidFill>
                <a:latin typeface="Gill Sans"/>
                <a:ea typeface="Gill Sans"/>
                <a:cs typeface="Gill Sans"/>
                <a:sym typeface="Gill Sans"/>
              </a:defRPr>
            </a:lvl4pPr>
            <a:lvl5pPr marR="0" lvl="4" algn="ctr" rtl="0">
              <a:spcBef>
                <a:spcPts val="0"/>
              </a:spcBef>
              <a:spcAft>
                <a:spcPts val="0"/>
              </a:spcAft>
              <a:buSzPts val="1000"/>
              <a:buNone/>
              <a:defRPr sz="5200" b="0" i="0" u="none" strike="noStrike" cap="none">
                <a:solidFill>
                  <a:schemeClr val="dk1"/>
                </a:solidFill>
                <a:latin typeface="Gill Sans"/>
                <a:ea typeface="Gill Sans"/>
                <a:cs typeface="Gill Sans"/>
                <a:sym typeface="Gill Sans"/>
              </a:defRPr>
            </a:lvl5pPr>
            <a:lvl6pPr marR="0" lvl="5" algn="ctr" rtl="0">
              <a:spcBef>
                <a:spcPts val="0"/>
              </a:spcBef>
              <a:spcAft>
                <a:spcPts val="0"/>
              </a:spcAft>
              <a:buSzPts val="1000"/>
              <a:buNone/>
              <a:defRPr sz="5200" b="0" i="0" u="none" strike="noStrike" cap="none">
                <a:solidFill>
                  <a:schemeClr val="dk1"/>
                </a:solidFill>
                <a:latin typeface="Gill Sans"/>
                <a:ea typeface="Gill Sans"/>
                <a:cs typeface="Gill Sans"/>
                <a:sym typeface="Gill Sans"/>
              </a:defRPr>
            </a:lvl6pPr>
            <a:lvl7pPr marR="0" lvl="6" algn="ctr" rtl="0">
              <a:spcBef>
                <a:spcPts val="0"/>
              </a:spcBef>
              <a:spcAft>
                <a:spcPts val="0"/>
              </a:spcAft>
              <a:buSzPts val="1000"/>
              <a:buNone/>
              <a:defRPr sz="5200" b="0" i="0" u="none" strike="noStrike" cap="none">
                <a:solidFill>
                  <a:schemeClr val="dk1"/>
                </a:solidFill>
                <a:latin typeface="Gill Sans"/>
                <a:ea typeface="Gill Sans"/>
                <a:cs typeface="Gill Sans"/>
                <a:sym typeface="Gill Sans"/>
              </a:defRPr>
            </a:lvl7pPr>
            <a:lvl8pPr marR="0" lvl="7" algn="ctr" rtl="0">
              <a:spcBef>
                <a:spcPts val="0"/>
              </a:spcBef>
              <a:spcAft>
                <a:spcPts val="0"/>
              </a:spcAft>
              <a:buSzPts val="1000"/>
              <a:buNone/>
              <a:defRPr sz="5200" b="0" i="0" u="none" strike="noStrike" cap="none">
                <a:solidFill>
                  <a:schemeClr val="dk1"/>
                </a:solidFill>
                <a:latin typeface="Gill Sans"/>
                <a:ea typeface="Gill Sans"/>
                <a:cs typeface="Gill Sans"/>
                <a:sym typeface="Gill Sans"/>
              </a:defRPr>
            </a:lvl8pPr>
            <a:lvl9pPr marR="0" lvl="8" algn="ctr" rtl="0">
              <a:spcBef>
                <a:spcPts val="0"/>
              </a:spcBef>
              <a:spcAft>
                <a:spcPts val="0"/>
              </a:spcAft>
              <a:buSzPts val="1000"/>
              <a:buNone/>
              <a:defRPr sz="5200" b="0" i="0" u="none" strike="noStrike" cap="none">
                <a:solidFill>
                  <a:schemeClr val="dk1"/>
                </a:solidFill>
                <a:latin typeface="Gill Sans"/>
                <a:ea typeface="Gill Sans"/>
                <a:cs typeface="Gill Sans"/>
                <a:sym typeface="Gill Sans"/>
              </a:defRPr>
            </a:lvl9pPr>
          </a:lstStyle>
          <a:p>
            <a:endParaRPr/>
          </a:p>
        </p:txBody>
      </p:sp>
      <p:sp>
        <p:nvSpPr>
          <p:cNvPr id="106" name="Google Shape;106;g632311cbcf_0_513"/>
          <p:cNvSpPr txBox="1">
            <a:spLocks noGrp="1"/>
          </p:cNvSpPr>
          <p:nvPr>
            <p:ph type="body" idx="1"/>
          </p:nvPr>
        </p:nvSpPr>
        <p:spPr>
          <a:xfrm>
            <a:off x="457200" y="1200150"/>
            <a:ext cx="8229600" cy="3394200"/>
          </a:xfrm>
          <a:prstGeom prst="rect">
            <a:avLst/>
          </a:prstGeom>
          <a:noFill/>
          <a:ln>
            <a:noFill/>
          </a:ln>
        </p:spPr>
        <p:txBody>
          <a:bodyPr spcFirstLastPara="1" wrap="square" lIns="62850" tIns="62850" rIns="62850" bIns="62850" anchor="t" anchorCtr="0">
            <a:noAutofit/>
          </a:bodyPr>
          <a:lstStyle>
            <a:lvl1pPr marL="457200" marR="0" lvl="0"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1pPr>
            <a:lvl2pPr marL="914400" marR="0" lvl="1"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2pPr>
            <a:lvl3pPr marL="1371600" marR="0" lvl="2"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3pPr>
            <a:lvl4pPr marL="1828800" marR="0" lvl="3"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4pPr>
            <a:lvl5pPr marL="2286000" marR="0" lvl="4"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5pPr>
            <a:lvl6pPr marL="2743200" marR="0" lvl="5"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6pPr>
            <a:lvl7pPr marL="3200400" marR="0" lvl="6"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7pPr>
            <a:lvl8pPr marL="3657600" marR="0" lvl="7"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8pPr>
            <a:lvl9pPr marL="4114800" marR="0" lvl="8"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BGE_ Slide_Titre">
  <p:cSld name="IBGE_ Slide_Titre">
    <p:spTree>
      <p:nvGrpSpPr>
        <p:cNvPr id="1" name="Shape 108"/>
        <p:cNvGrpSpPr/>
        <p:nvPr/>
      </p:nvGrpSpPr>
      <p:grpSpPr>
        <a:xfrm>
          <a:off x="0" y="0"/>
          <a:ext cx="0" cy="0"/>
          <a:chOff x="0" y="0"/>
          <a:chExt cx="0" cy="0"/>
        </a:xfrm>
      </p:grpSpPr>
      <p:pic>
        <p:nvPicPr>
          <p:cNvPr id="109" name="Google Shape;109;g632311cbcf_0_779"/>
          <p:cNvPicPr preferRelativeResize="0"/>
          <p:nvPr/>
        </p:nvPicPr>
        <p:blipFill rotWithShape="1">
          <a:blip r:embed="rId2">
            <a:alphaModFix/>
          </a:blip>
          <a:srcRect/>
          <a:stretch/>
        </p:blipFill>
        <p:spPr>
          <a:xfrm>
            <a:off x="-158" y="-463086"/>
            <a:ext cx="6855358" cy="5606170"/>
          </a:xfrm>
          <a:prstGeom prst="rect">
            <a:avLst/>
          </a:prstGeom>
          <a:noFill/>
          <a:ln>
            <a:noFill/>
          </a:ln>
        </p:spPr>
      </p:pic>
      <p:sp>
        <p:nvSpPr>
          <p:cNvPr id="110" name="Google Shape;110;g632311cbcf_0_779"/>
          <p:cNvSpPr txBox="1">
            <a:spLocks noGrp="1"/>
          </p:cNvSpPr>
          <p:nvPr>
            <p:ph type="body" idx="1"/>
          </p:nvPr>
        </p:nvSpPr>
        <p:spPr>
          <a:xfrm>
            <a:off x="1152600" y="1605547"/>
            <a:ext cx="3350700" cy="596100"/>
          </a:xfrm>
          <a:prstGeom prst="rect">
            <a:avLst/>
          </a:prstGeom>
          <a:noFill/>
          <a:ln>
            <a:noFill/>
          </a:ln>
        </p:spPr>
        <p:txBody>
          <a:bodyPr spcFirstLastPara="1" wrap="square" lIns="62850" tIns="31425" rIns="62850" bIns="31425" anchor="t" anchorCtr="0">
            <a:noAutofit/>
          </a:bodyPr>
          <a:lstStyle>
            <a:lvl1pPr marL="457200" marR="0" lvl="0" indent="-228600" algn="l" rtl="0">
              <a:lnSpc>
                <a:spcPct val="109680"/>
              </a:lnSpc>
              <a:spcBef>
                <a:spcPts val="0"/>
              </a:spcBef>
              <a:spcAft>
                <a:spcPts val="0"/>
              </a:spcAft>
              <a:buClr>
                <a:schemeClr val="lt1"/>
              </a:buClr>
              <a:buSzPts val="2100"/>
              <a:buFont typeface="Arial"/>
              <a:buNone/>
              <a:defRPr sz="2100" b="0" i="0" u="none" strike="noStrike" cap="none">
                <a:solidFill>
                  <a:schemeClr val="lt1"/>
                </a:solidFill>
                <a:latin typeface="Arial"/>
                <a:ea typeface="Arial"/>
                <a:cs typeface="Arial"/>
                <a:sym typeface="Arial"/>
              </a:defRPr>
            </a:lvl1pPr>
            <a:lvl2pPr marL="914400" marR="0" lvl="1" indent="-228600" algn="ctr" rtl="0">
              <a:spcBef>
                <a:spcPts val="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228600" algn="ctr" rtl="0">
              <a:spcBef>
                <a:spcPts val="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ctr" rtl="0">
              <a:spcBef>
                <a:spcPts val="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ctr" rtl="0">
              <a:spcBef>
                <a:spcPts val="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11" name="Google Shape;111;g632311cbcf_0_779"/>
          <p:cNvSpPr txBox="1">
            <a:spLocks noGrp="1"/>
          </p:cNvSpPr>
          <p:nvPr>
            <p:ph type="title"/>
          </p:nvPr>
        </p:nvSpPr>
        <p:spPr>
          <a:xfrm>
            <a:off x="1152600" y="461620"/>
            <a:ext cx="3944400" cy="995700"/>
          </a:xfrm>
          <a:prstGeom prst="rect">
            <a:avLst/>
          </a:prstGeom>
          <a:noFill/>
          <a:ln>
            <a:noFill/>
          </a:ln>
        </p:spPr>
        <p:txBody>
          <a:bodyPr spcFirstLastPara="1" wrap="square" lIns="62850" tIns="31425" rIns="62850" bIns="31425" anchor="t" anchorCtr="0">
            <a:noAutofit/>
          </a:bodyPr>
          <a:lstStyle>
            <a:lvl1pPr marR="0" lvl="0" algn="l" rtl="0">
              <a:lnSpc>
                <a:spcPct val="93148"/>
              </a:lnSpc>
              <a:spcBef>
                <a:spcPts val="0"/>
              </a:spcBef>
              <a:spcAft>
                <a:spcPts val="0"/>
              </a:spcAft>
              <a:buClr>
                <a:schemeClr val="lt1"/>
              </a:buClr>
              <a:buSzPts val="5000"/>
              <a:buFont typeface="Arial"/>
              <a:buNone/>
              <a:defRPr sz="5000" b="0" i="0" u="none" strike="noStrike" cap="none">
                <a:solidFill>
                  <a:schemeClr val="lt1"/>
                </a:solidFill>
                <a:latin typeface="Arial"/>
                <a:ea typeface="Arial"/>
                <a:cs typeface="Arial"/>
                <a:sym typeface="Arial"/>
              </a:defRPr>
            </a:lvl1pPr>
            <a:lvl2pPr lvl="1" rtl="0">
              <a:spcBef>
                <a:spcPts val="0"/>
              </a:spcBef>
              <a:spcAft>
                <a:spcPts val="0"/>
              </a:spcAft>
              <a:buSzPts val="1000"/>
              <a:buNone/>
              <a:defRPr sz="1300"/>
            </a:lvl2pPr>
            <a:lvl3pPr lvl="2" rtl="0">
              <a:spcBef>
                <a:spcPts val="0"/>
              </a:spcBef>
              <a:spcAft>
                <a:spcPts val="0"/>
              </a:spcAft>
              <a:buSzPts val="1000"/>
              <a:buNone/>
              <a:defRPr sz="1300"/>
            </a:lvl3pPr>
            <a:lvl4pPr lvl="3" rtl="0">
              <a:spcBef>
                <a:spcPts val="0"/>
              </a:spcBef>
              <a:spcAft>
                <a:spcPts val="0"/>
              </a:spcAft>
              <a:buSzPts val="1000"/>
              <a:buNone/>
              <a:defRPr sz="1300"/>
            </a:lvl4pPr>
            <a:lvl5pPr lvl="4" rtl="0">
              <a:spcBef>
                <a:spcPts val="0"/>
              </a:spcBef>
              <a:spcAft>
                <a:spcPts val="0"/>
              </a:spcAft>
              <a:buSzPts val="1000"/>
              <a:buNone/>
              <a:defRPr sz="1300"/>
            </a:lvl5pPr>
            <a:lvl6pPr lvl="5" rtl="0">
              <a:spcBef>
                <a:spcPts val="0"/>
              </a:spcBef>
              <a:spcAft>
                <a:spcPts val="0"/>
              </a:spcAft>
              <a:buSzPts val="1000"/>
              <a:buNone/>
              <a:defRPr sz="1300"/>
            </a:lvl6pPr>
            <a:lvl7pPr lvl="6" rtl="0">
              <a:spcBef>
                <a:spcPts val="0"/>
              </a:spcBef>
              <a:spcAft>
                <a:spcPts val="0"/>
              </a:spcAft>
              <a:buSzPts val="1000"/>
              <a:buNone/>
              <a:defRPr sz="1300"/>
            </a:lvl7pPr>
            <a:lvl8pPr lvl="7" rtl="0">
              <a:spcBef>
                <a:spcPts val="0"/>
              </a:spcBef>
              <a:spcAft>
                <a:spcPts val="0"/>
              </a:spcAft>
              <a:buSzPts val="1000"/>
              <a:buNone/>
              <a:defRPr sz="1300"/>
            </a:lvl8pPr>
            <a:lvl9pPr lvl="8" rtl="0">
              <a:spcBef>
                <a:spcPts val="0"/>
              </a:spcBef>
              <a:spcAft>
                <a:spcPts val="0"/>
              </a:spcAft>
              <a:buSzPts val="1000"/>
              <a:buNone/>
              <a:defRPr sz="1300"/>
            </a:lvl9pPr>
          </a:lstStyle>
          <a:p>
            <a:endParaRPr/>
          </a:p>
        </p:txBody>
      </p:sp>
      <p:pic>
        <p:nvPicPr>
          <p:cNvPr id="112" name="Google Shape;112;g632311cbcf_0_779"/>
          <p:cNvPicPr preferRelativeResize="0"/>
          <p:nvPr/>
        </p:nvPicPr>
        <p:blipFill rotWithShape="1">
          <a:blip r:embed="rId3">
            <a:alphaModFix/>
          </a:blip>
          <a:srcRect/>
          <a:stretch/>
        </p:blipFill>
        <p:spPr>
          <a:xfrm>
            <a:off x="6159589" y="4242651"/>
            <a:ext cx="2285405" cy="657111"/>
          </a:xfrm>
          <a:prstGeom prst="rect">
            <a:avLst/>
          </a:prstGeom>
          <a:noFill/>
          <a:ln>
            <a:noFill/>
          </a:ln>
        </p:spPr>
      </p:pic>
      <p:sp>
        <p:nvSpPr>
          <p:cNvPr id="113" name="Google Shape;113;g632311cbcf_0_779"/>
          <p:cNvSpPr txBox="1">
            <a:spLocks noGrp="1"/>
          </p:cNvSpPr>
          <p:nvPr>
            <p:ph type="body" idx="2"/>
          </p:nvPr>
        </p:nvSpPr>
        <p:spPr>
          <a:xfrm>
            <a:off x="1223309" y="3194117"/>
            <a:ext cx="7103700" cy="471000"/>
          </a:xfrm>
          <a:prstGeom prst="rect">
            <a:avLst/>
          </a:prstGeom>
          <a:noFill/>
          <a:ln>
            <a:noFill/>
          </a:ln>
        </p:spPr>
        <p:txBody>
          <a:bodyPr spcFirstLastPara="1" wrap="square" lIns="62850" tIns="31425" rIns="62850" bIns="31425" anchor="t" anchorCtr="0">
            <a:noAutofit/>
          </a:bodyPr>
          <a:lstStyle>
            <a:lvl1pPr marL="457200" marR="0" lvl="0" indent="-228600" algn="r" rtl="0">
              <a:lnSpc>
                <a:spcPct val="124146"/>
              </a:lnSpc>
              <a:spcBef>
                <a:spcPts val="300"/>
              </a:spcBef>
              <a:spcAft>
                <a:spcPts val="0"/>
              </a:spcAft>
              <a:buClr>
                <a:srgbClr val="00799D"/>
              </a:buClr>
              <a:buSzPts val="2000"/>
              <a:buFont typeface="Arial"/>
              <a:buNone/>
              <a:defRPr sz="2000" b="1" i="0" u="none" strike="noStrike" cap="none">
                <a:solidFill>
                  <a:srgbClr val="00799D"/>
                </a:solidFill>
                <a:latin typeface="Arial"/>
                <a:ea typeface="Arial"/>
                <a:cs typeface="Arial"/>
                <a:sym typeface="Arial"/>
              </a:defRPr>
            </a:lvl1pPr>
            <a:lvl2pPr marL="914400" marR="0" lvl="1" indent="-228600" algn="r" rtl="0">
              <a:lnSpc>
                <a:spcPct val="100000"/>
              </a:lnSpc>
              <a:spcBef>
                <a:spcPts val="1200"/>
              </a:spcBef>
              <a:spcAft>
                <a:spcPts val="0"/>
              </a:spcAft>
              <a:buClr>
                <a:srgbClr val="00799D"/>
              </a:buClr>
              <a:buSzPts val="1400"/>
              <a:buFont typeface="Arial"/>
              <a:buNone/>
              <a:defRPr sz="1400" b="0" i="0" u="none" strike="noStrike" cap="none">
                <a:solidFill>
                  <a:srgbClr val="00799D"/>
                </a:solidFill>
                <a:latin typeface="Arial"/>
                <a:ea typeface="Arial"/>
                <a:cs typeface="Arial"/>
                <a:sym typeface="Arial"/>
              </a:defRPr>
            </a:lvl2pPr>
            <a:lvl3pPr marL="1371600" marR="0" lvl="2" indent="-228600" algn="r" rtl="0">
              <a:spcBef>
                <a:spcPts val="0"/>
              </a:spcBef>
              <a:spcAft>
                <a:spcPts val="0"/>
              </a:spcAft>
              <a:buClr>
                <a:srgbClr val="77B726"/>
              </a:buClr>
              <a:buSzPts val="1400"/>
              <a:buFont typeface="Arial"/>
              <a:buNone/>
              <a:defRPr sz="1400" b="0" i="0" u="none" strike="noStrike" cap="none">
                <a:solidFill>
                  <a:srgbClr val="77B726"/>
                </a:solidFill>
                <a:latin typeface="Arial"/>
                <a:ea typeface="Arial"/>
                <a:cs typeface="Arial"/>
                <a:sym typeface="Arial"/>
              </a:defRPr>
            </a:lvl3pPr>
            <a:lvl4pPr marL="1828800" marR="0" lvl="3"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14" name="Google Shape;114;g632311cbcf_0_779"/>
          <p:cNvSpPr txBox="1">
            <a:spLocks noGrp="1"/>
          </p:cNvSpPr>
          <p:nvPr>
            <p:ph type="body" idx="3"/>
          </p:nvPr>
        </p:nvSpPr>
        <p:spPr>
          <a:xfrm>
            <a:off x="1223310" y="3543243"/>
            <a:ext cx="7126800" cy="514200"/>
          </a:xfrm>
          <a:prstGeom prst="rect">
            <a:avLst/>
          </a:prstGeom>
          <a:noFill/>
          <a:ln>
            <a:noFill/>
          </a:ln>
        </p:spPr>
        <p:txBody>
          <a:bodyPr spcFirstLastPara="1" wrap="square" lIns="62850" tIns="31425" rIns="62850" bIns="31425" anchor="t" anchorCtr="0">
            <a:noAutofit/>
          </a:bodyPr>
          <a:lstStyle>
            <a:lvl1pPr marL="457200" marR="0" lvl="0" indent="-228600" algn="r" rtl="0">
              <a:spcBef>
                <a:spcPts val="0"/>
              </a:spcBef>
              <a:spcAft>
                <a:spcPts val="0"/>
              </a:spcAft>
              <a:buClr>
                <a:srgbClr val="00799D"/>
              </a:buClr>
              <a:buSzPts val="1400"/>
              <a:buFont typeface="Arial"/>
              <a:buNone/>
              <a:defRPr sz="1400" b="0" i="0" u="none" strike="noStrike" cap="none">
                <a:solidFill>
                  <a:srgbClr val="00799D"/>
                </a:solidFill>
                <a:latin typeface="Arial"/>
                <a:ea typeface="Arial"/>
                <a:cs typeface="Arial"/>
                <a:sym typeface="Arial"/>
              </a:defRPr>
            </a:lvl1pPr>
            <a:lvl2pPr marL="914400" marR="0" lvl="1" indent="-228600" algn="l" rtl="0">
              <a:spcBef>
                <a:spcPts val="600"/>
              </a:spcBef>
              <a:spcAft>
                <a:spcPts val="0"/>
              </a:spcAft>
              <a:buClr>
                <a:schemeClr val="dk1"/>
              </a:buClr>
              <a:buSzPts val="2500"/>
              <a:buFont typeface="Arial"/>
              <a:buNone/>
              <a:defRPr sz="2500" b="0" i="0" u="none" strike="noStrike" cap="none">
                <a:solidFill>
                  <a:schemeClr val="dk1"/>
                </a:solidFill>
                <a:latin typeface="Calibri"/>
                <a:ea typeface="Calibri"/>
                <a:cs typeface="Calibri"/>
                <a:sym typeface="Calibri"/>
              </a:defRPr>
            </a:lvl2pPr>
            <a:lvl3pPr marL="1371600" marR="0" lvl="2" indent="-228600" algn="l" rtl="0">
              <a:spcBef>
                <a:spcPts val="500"/>
              </a:spcBef>
              <a:spcAft>
                <a:spcPts val="0"/>
              </a:spcAft>
              <a:buClr>
                <a:schemeClr val="dk1"/>
              </a:buClr>
              <a:buSzPts val="2200"/>
              <a:buFont typeface="Arial"/>
              <a:buNone/>
              <a:defRPr sz="2200" b="0" i="0" u="none" strike="noStrike" cap="none">
                <a:solidFill>
                  <a:schemeClr val="dk1"/>
                </a:solidFill>
                <a:latin typeface="Calibri"/>
                <a:ea typeface="Calibri"/>
                <a:cs typeface="Calibri"/>
                <a:sym typeface="Calibri"/>
              </a:defRPr>
            </a:lvl3pPr>
            <a:lvl4pPr marL="1828800" marR="0" lvl="3" indent="-228600" algn="l" rtl="0">
              <a:spcBef>
                <a:spcPts val="3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spcBef>
                <a:spcPts val="3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Vide">
  <p:cSld name="2_Vide">
    <p:spTree>
      <p:nvGrpSpPr>
        <p:cNvPr id="1" name="Shape 119"/>
        <p:cNvGrpSpPr/>
        <p:nvPr/>
      </p:nvGrpSpPr>
      <p:grpSpPr>
        <a:xfrm>
          <a:off x="0" y="0"/>
          <a:ext cx="0" cy="0"/>
          <a:chOff x="0" y="0"/>
          <a:chExt cx="0" cy="0"/>
        </a:xfrm>
      </p:grpSpPr>
      <p:pic>
        <p:nvPicPr>
          <p:cNvPr id="120" name="Google Shape;120;g632311cbcf_0_790"/>
          <p:cNvPicPr preferRelativeResize="0"/>
          <p:nvPr/>
        </p:nvPicPr>
        <p:blipFill rotWithShape="1">
          <a:blip r:embed="rId2">
            <a:alphaModFix/>
          </a:blip>
          <a:srcRect/>
          <a:stretch/>
        </p:blipFill>
        <p:spPr>
          <a:xfrm>
            <a:off x="180975" y="71438"/>
            <a:ext cx="514350" cy="785813"/>
          </a:xfrm>
          <a:prstGeom prst="rect">
            <a:avLst/>
          </a:prstGeom>
          <a:noFill/>
          <a:ln>
            <a:noFill/>
          </a:ln>
        </p:spPr>
      </p:pic>
      <p:sp>
        <p:nvSpPr>
          <p:cNvPr id="121" name="Google Shape;121;g632311cbcf_0_790"/>
          <p:cNvSpPr txBox="1">
            <a:spLocks noGrp="1"/>
          </p:cNvSpPr>
          <p:nvPr>
            <p:ph type="title"/>
          </p:nvPr>
        </p:nvSpPr>
        <p:spPr>
          <a:xfrm>
            <a:off x="1027052" y="319514"/>
            <a:ext cx="8229600" cy="5109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rgbClr val="00799D"/>
              </a:buClr>
              <a:buSzPts val="3300"/>
              <a:buFont typeface="Arial"/>
              <a:buNone/>
              <a:defRPr sz="3300" b="1" i="0" u="none" strike="noStrike" cap="none">
                <a:solidFill>
                  <a:srgbClr val="00799D"/>
                </a:solidFill>
                <a:latin typeface="Arial"/>
                <a:ea typeface="Arial"/>
                <a:cs typeface="Arial"/>
                <a:sym typeface="Arial"/>
              </a:defRPr>
            </a:lvl1pPr>
            <a:lvl2pPr lvl="1" rtl="0">
              <a:spcBef>
                <a:spcPts val="0"/>
              </a:spcBef>
              <a:spcAft>
                <a:spcPts val="0"/>
              </a:spcAft>
              <a:buSzPts val="1000"/>
              <a:buNone/>
              <a:defRPr sz="1300"/>
            </a:lvl2pPr>
            <a:lvl3pPr lvl="2" rtl="0">
              <a:spcBef>
                <a:spcPts val="0"/>
              </a:spcBef>
              <a:spcAft>
                <a:spcPts val="0"/>
              </a:spcAft>
              <a:buSzPts val="1000"/>
              <a:buNone/>
              <a:defRPr sz="1300"/>
            </a:lvl3pPr>
            <a:lvl4pPr lvl="3" rtl="0">
              <a:spcBef>
                <a:spcPts val="0"/>
              </a:spcBef>
              <a:spcAft>
                <a:spcPts val="0"/>
              </a:spcAft>
              <a:buSzPts val="1000"/>
              <a:buNone/>
              <a:defRPr sz="1300"/>
            </a:lvl4pPr>
            <a:lvl5pPr lvl="4" rtl="0">
              <a:spcBef>
                <a:spcPts val="0"/>
              </a:spcBef>
              <a:spcAft>
                <a:spcPts val="0"/>
              </a:spcAft>
              <a:buSzPts val="1000"/>
              <a:buNone/>
              <a:defRPr sz="1300"/>
            </a:lvl5pPr>
            <a:lvl6pPr lvl="5" rtl="0">
              <a:spcBef>
                <a:spcPts val="0"/>
              </a:spcBef>
              <a:spcAft>
                <a:spcPts val="0"/>
              </a:spcAft>
              <a:buSzPts val="1000"/>
              <a:buNone/>
              <a:defRPr sz="1300"/>
            </a:lvl6pPr>
            <a:lvl7pPr lvl="6" rtl="0">
              <a:spcBef>
                <a:spcPts val="0"/>
              </a:spcBef>
              <a:spcAft>
                <a:spcPts val="0"/>
              </a:spcAft>
              <a:buSzPts val="1000"/>
              <a:buNone/>
              <a:defRPr sz="1300"/>
            </a:lvl7pPr>
            <a:lvl8pPr lvl="7" rtl="0">
              <a:spcBef>
                <a:spcPts val="0"/>
              </a:spcBef>
              <a:spcAft>
                <a:spcPts val="0"/>
              </a:spcAft>
              <a:buSzPts val="1000"/>
              <a:buNone/>
              <a:defRPr sz="1300"/>
            </a:lvl8pPr>
            <a:lvl9pPr lvl="8" rtl="0">
              <a:spcBef>
                <a:spcPts val="0"/>
              </a:spcBef>
              <a:spcAft>
                <a:spcPts val="0"/>
              </a:spcAft>
              <a:buSzPts val="1000"/>
              <a:buNone/>
              <a:defRPr sz="1300"/>
            </a:lvl9pPr>
          </a:lstStyle>
          <a:p>
            <a:endParaRPr/>
          </a:p>
        </p:txBody>
      </p:sp>
      <p:sp>
        <p:nvSpPr>
          <p:cNvPr id="122" name="Google Shape;122;g632311cbcf_0_790"/>
          <p:cNvSpPr txBox="1">
            <a:spLocks noGrp="1"/>
          </p:cNvSpPr>
          <p:nvPr>
            <p:ph type="body" idx="1"/>
          </p:nvPr>
        </p:nvSpPr>
        <p:spPr>
          <a:xfrm>
            <a:off x="523739" y="1235102"/>
            <a:ext cx="8229600" cy="33945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rgbClr val="4F5057"/>
              </a:buClr>
              <a:buSzPts val="1700"/>
              <a:buFont typeface="Arial"/>
              <a:buNone/>
              <a:defRPr sz="1700" b="0" i="0" u="none" strike="noStrike" cap="none">
                <a:solidFill>
                  <a:srgbClr val="4F5057"/>
                </a:solidFill>
                <a:latin typeface="Arial"/>
                <a:ea typeface="Arial"/>
                <a:cs typeface="Arial"/>
                <a:sym typeface="Arial"/>
              </a:defRPr>
            </a:lvl1pPr>
            <a:lvl2pPr marL="914400" marR="0" lvl="1" indent="-387350" algn="l" rtl="0">
              <a:spcBef>
                <a:spcPts val="6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2pPr>
            <a:lvl3pPr marL="1371600" marR="0" lvl="2" indent="-368300" algn="l" rtl="0">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7_Vide">
  <p:cSld name="7_Vide">
    <p:spTree>
      <p:nvGrpSpPr>
        <p:cNvPr id="1" name="Shape 123"/>
        <p:cNvGrpSpPr/>
        <p:nvPr/>
      </p:nvGrpSpPr>
      <p:grpSpPr>
        <a:xfrm>
          <a:off x="0" y="0"/>
          <a:ext cx="0" cy="0"/>
          <a:chOff x="0" y="0"/>
          <a:chExt cx="0" cy="0"/>
        </a:xfrm>
      </p:grpSpPr>
      <p:pic>
        <p:nvPicPr>
          <p:cNvPr id="124" name="Google Shape;124;g632311cbcf_0_794"/>
          <p:cNvPicPr preferRelativeResize="0"/>
          <p:nvPr/>
        </p:nvPicPr>
        <p:blipFill rotWithShape="1">
          <a:blip r:embed="rId2">
            <a:alphaModFix/>
          </a:blip>
          <a:srcRect/>
          <a:stretch/>
        </p:blipFill>
        <p:spPr>
          <a:xfrm>
            <a:off x="180975" y="71438"/>
            <a:ext cx="514350" cy="785813"/>
          </a:xfrm>
          <a:prstGeom prst="rect">
            <a:avLst/>
          </a:prstGeom>
          <a:noFill/>
          <a:ln>
            <a:noFill/>
          </a:ln>
        </p:spPr>
      </p:pic>
      <p:sp>
        <p:nvSpPr>
          <p:cNvPr id="125" name="Google Shape;125;g632311cbcf_0_794"/>
          <p:cNvSpPr txBox="1">
            <a:spLocks noGrp="1"/>
          </p:cNvSpPr>
          <p:nvPr>
            <p:ph type="title"/>
          </p:nvPr>
        </p:nvSpPr>
        <p:spPr>
          <a:xfrm>
            <a:off x="1027052" y="319514"/>
            <a:ext cx="8229600" cy="5109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rgbClr val="00799D"/>
              </a:buClr>
              <a:buSzPts val="3300"/>
              <a:buFont typeface="Arial"/>
              <a:buNone/>
              <a:defRPr sz="3300" b="1" i="0" u="none" strike="noStrike" cap="none">
                <a:solidFill>
                  <a:srgbClr val="00799D"/>
                </a:solidFill>
                <a:latin typeface="Arial"/>
                <a:ea typeface="Arial"/>
                <a:cs typeface="Arial"/>
                <a:sym typeface="Arial"/>
              </a:defRPr>
            </a:lvl1pPr>
            <a:lvl2pPr lvl="1" rtl="0">
              <a:spcBef>
                <a:spcPts val="0"/>
              </a:spcBef>
              <a:spcAft>
                <a:spcPts val="0"/>
              </a:spcAft>
              <a:buSzPts val="1000"/>
              <a:buNone/>
              <a:defRPr sz="1300"/>
            </a:lvl2pPr>
            <a:lvl3pPr lvl="2" rtl="0">
              <a:spcBef>
                <a:spcPts val="0"/>
              </a:spcBef>
              <a:spcAft>
                <a:spcPts val="0"/>
              </a:spcAft>
              <a:buSzPts val="1000"/>
              <a:buNone/>
              <a:defRPr sz="1300"/>
            </a:lvl3pPr>
            <a:lvl4pPr lvl="3" rtl="0">
              <a:spcBef>
                <a:spcPts val="0"/>
              </a:spcBef>
              <a:spcAft>
                <a:spcPts val="0"/>
              </a:spcAft>
              <a:buSzPts val="1000"/>
              <a:buNone/>
              <a:defRPr sz="1300"/>
            </a:lvl4pPr>
            <a:lvl5pPr lvl="4" rtl="0">
              <a:spcBef>
                <a:spcPts val="0"/>
              </a:spcBef>
              <a:spcAft>
                <a:spcPts val="0"/>
              </a:spcAft>
              <a:buSzPts val="1000"/>
              <a:buNone/>
              <a:defRPr sz="1300"/>
            </a:lvl5pPr>
            <a:lvl6pPr lvl="5" rtl="0">
              <a:spcBef>
                <a:spcPts val="0"/>
              </a:spcBef>
              <a:spcAft>
                <a:spcPts val="0"/>
              </a:spcAft>
              <a:buSzPts val="1000"/>
              <a:buNone/>
              <a:defRPr sz="1300"/>
            </a:lvl6pPr>
            <a:lvl7pPr lvl="6" rtl="0">
              <a:spcBef>
                <a:spcPts val="0"/>
              </a:spcBef>
              <a:spcAft>
                <a:spcPts val="0"/>
              </a:spcAft>
              <a:buSzPts val="1000"/>
              <a:buNone/>
              <a:defRPr sz="1300"/>
            </a:lvl7pPr>
            <a:lvl8pPr lvl="7" rtl="0">
              <a:spcBef>
                <a:spcPts val="0"/>
              </a:spcBef>
              <a:spcAft>
                <a:spcPts val="0"/>
              </a:spcAft>
              <a:buSzPts val="1000"/>
              <a:buNone/>
              <a:defRPr sz="1300"/>
            </a:lvl8pPr>
            <a:lvl9pPr lvl="8" rtl="0">
              <a:spcBef>
                <a:spcPts val="0"/>
              </a:spcBef>
              <a:spcAft>
                <a:spcPts val="0"/>
              </a:spcAft>
              <a:buSzPts val="1000"/>
              <a:buNone/>
              <a:defRPr sz="1300"/>
            </a:lvl9pPr>
          </a:lstStyle>
          <a:p>
            <a:endParaRPr/>
          </a:p>
        </p:txBody>
      </p:sp>
      <p:sp>
        <p:nvSpPr>
          <p:cNvPr id="126" name="Google Shape;126;g632311cbcf_0_794"/>
          <p:cNvSpPr txBox="1">
            <a:spLocks noGrp="1"/>
          </p:cNvSpPr>
          <p:nvPr>
            <p:ph type="body" idx="1"/>
          </p:nvPr>
        </p:nvSpPr>
        <p:spPr>
          <a:xfrm>
            <a:off x="523739" y="1235102"/>
            <a:ext cx="8229600" cy="33945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rgbClr val="4F5057"/>
              </a:buClr>
              <a:buSzPts val="1700"/>
              <a:buFont typeface="Arial"/>
              <a:buNone/>
              <a:defRPr sz="1700" b="0" i="0" u="none" strike="noStrike" cap="none">
                <a:solidFill>
                  <a:srgbClr val="4F5057"/>
                </a:solidFill>
                <a:latin typeface="Arial"/>
                <a:ea typeface="Arial"/>
                <a:cs typeface="Arial"/>
                <a:sym typeface="Arial"/>
              </a:defRPr>
            </a:lvl1pPr>
            <a:lvl2pPr marL="914400" marR="0" lvl="1" indent="-387350" algn="l" rtl="0">
              <a:spcBef>
                <a:spcPts val="6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2pPr>
            <a:lvl3pPr marL="1371600" marR="0" lvl="2" indent="-368300" algn="l" rtl="0">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BGE_Image vierge + Piedpage">
  <p:cSld name="IBGE_Image vierge + Piedpage">
    <p:spTree>
      <p:nvGrpSpPr>
        <p:cNvPr id="1" name="Shape 127"/>
        <p:cNvGrpSpPr/>
        <p:nvPr/>
      </p:nvGrpSpPr>
      <p:grpSpPr>
        <a:xfrm>
          <a:off x="0" y="0"/>
          <a:ext cx="0" cy="0"/>
          <a:chOff x="0" y="0"/>
          <a:chExt cx="0" cy="0"/>
        </a:xfrm>
      </p:grpSpPr>
      <p:sp>
        <p:nvSpPr>
          <p:cNvPr id="128" name="Google Shape;128;g632311cbcf_0_798"/>
          <p:cNvSpPr/>
          <p:nvPr/>
        </p:nvSpPr>
        <p:spPr>
          <a:xfrm>
            <a:off x="7612" y="2449092"/>
            <a:ext cx="9142500" cy="244500"/>
          </a:xfrm>
          <a:prstGeom prst="rect">
            <a:avLst/>
          </a:prstGeom>
          <a:solidFill>
            <a:srgbClr val="F0F0F0"/>
          </a:solidFill>
          <a:ln>
            <a:noFill/>
          </a:ln>
          <a:effectLst>
            <a:outerShdw blurRad="25400" dist="12700" dir="5400000" rotWithShape="0">
              <a:srgbClr val="000000">
                <a:alpha val="49800"/>
              </a:srgbClr>
            </a:outerShdw>
          </a:effectLst>
        </p:spPr>
        <p:txBody>
          <a:bodyPr spcFirstLastPara="1" wrap="square" lIns="32725" tIns="32725" rIns="32725" bIns="32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129" name="Google Shape;129;g632311cbcf_0_798"/>
          <p:cNvSpPr txBox="1">
            <a:spLocks noGrp="1"/>
          </p:cNvSpPr>
          <p:nvPr>
            <p:ph type="body" idx="1"/>
          </p:nvPr>
        </p:nvSpPr>
        <p:spPr>
          <a:xfrm>
            <a:off x="412994" y="4573681"/>
            <a:ext cx="7830000" cy="514200"/>
          </a:xfrm>
          <a:prstGeom prst="rect">
            <a:avLst/>
          </a:prstGeom>
          <a:noFill/>
          <a:ln>
            <a:noFill/>
          </a:ln>
        </p:spPr>
        <p:txBody>
          <a:bodyPr spcFirstLastPara="1" wrap="square" lIns="0" tIns="0" rIns="0" bIns="0" anchor="t" anchorCtr="0">
            <a:noAutofit/>
          </a:bodyPr>
          <a:lstStyle>
            <a:lvl1pPr marL="457200" marR="0" lvl="0" indent="-228600" algn="l" rtl="0">
              <a:spcBef>
                <a:spcPts val="300"/>
              </a:spcBef>
              <a:spcAft>
                <a:spcPts val="0"/>
              </a:spcAft>
              <a:buClr>
                <a:srgbClr val="4F5057"/>
              </a:buClr>
              <a:buSzPts val="1400"/>
              <a:buFont typeface="Arial"/>
              <a:buNone/>
              <a:defRPr sz="1400" b="0" i="0" u="none" strike="noStrike" cap="none">
                <a:solidFill>
                  <a:srgbClr val="4F5057"/>
                </a:solidFill>
                <a:latin typeface="Arial"/>
                <a:ea typeface="Arial"/>
                <a:cs typeface="Arial"/>
                <a:sym typeface="Arial"/>
              </a:defRPr>
            </a:lvl1pPr>
            <a:lvl2pPr marL="914400" marR="0" lvl="1" indent="-387350" algn="l" rtl="0">
              <a:spcBef>
                <a:spcPts val="6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2pPr>
            <a:lvl3pPr marL="1371600" marR="0" lvl="2" indent="-368300" algn="l" rtl="0">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contenu" type="obj">
  <p:cSld name="OBJECT">
    <p:bg>
      <p:bgPr>
        <a:solidFill>
          <a:schemeClr val="lt1"/>
        </a:solidFill>
        <a:effectLst/>
      </p:bgPr>
    </p:bg>
    <p:spTree>
      <p:nvGrpSpPr>
        <p:cNvPr id="1" name="Shape 21"/>
        <p:cNvGrpSpPr/>
        <p:nvPr/>
      </p:nvGrpSpPr>
      <p:grpSpPr>
        <a:xfrm>
          <a:off x="0" y="0"/>
          <a:ext cx="0" cy="0"/>
          <a:chOff x="0" y="0"/>
          <a:chExt cx="0" cy="0"/>
        </a:xfrm>
      </p:grpSpPr>
      <p:sp>
        <p:nvSpPr>
          <p:cNvPr id="22" name="Google Shape;22;p17"/>
          <p:cNvSpPr txBox="1">
            <a:spLocks noGrp="1"/>
          </p:cNvSpPr>
          <p:nvPr>
            <p:ph type="title"/>
          </p:nvPr>
        </p:nvSpPr>
        <p:spPr>
          <a:xfrm>
            <a:off x="457201" y="205976"/>
            <a:ext cx="8229600" cy="857250"/>
          </a:xfrm>
          <a:prstGeom prst="rect">
            <a:avLst/>
          </a:prstGeom>
          <a:noFill/>
          <a:ln>
            <a:noFill/>
          </a:ln>
        </p:spPr>
        <p:txBody>
          <a:bodyPr spcFirstLastPara="1" wrap="square" lIns="76150" tIns="38075" rIns="76150" bIns="38075"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7"/>
          <p:cNvSpPr txBox="1">
            <a:spLocks noGrp="1"/>
          </p:cNvSpPr>
          <p:nvPr>
            <p:ph type="body" idx="1"/>
          </p:nvPr>
        </p:nvSpPr>
        <p:spPr>
          <a:xfrm>
            <a:off x="457201" y="1200151"/>
            <a:ext cx="8229600" cy="3394474"/>
          </a:xfrm>
          <a:prstGeom prst="rect">
            <a:avLst/>
          </a:prstGeom>
          <a:noFill/>
          <a:ln>
            <a:noFill/>
          </a:ln>
        </p:spPr>
        <p:txBody>
          <a:bodyPr spcFirstLastPara="1" wrap="square" lIns="76150" tIns="38075" rIns="76150" bIns="38075"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17"/>
          <p:cNvSpPr txBox="1">
            <a:spLocks noGrp="1"/>
          </p:cNvSpPr>
          <p:nvPr>
            <p:ph type="dt" idx="10"/>
          </p:nvPr>
        </p:nvSpPr>
        <p:spPr>
          <a:xfrm>
            <a:off x="457200" y="4767271"/>
            <a:ext cx="2133600" cy="273842"/>
          </a:xfrm>
          <a:prstGeom prst="rect">
            <a:avLst/>
          </a:prstGeom>
          <a:noFill/>
          <a:ln>
            <a:noFill/>
          </a:ln>
        </p:spPr>
        <p:txBody>
          <a:bodyPr spcFirstLastPara="1" wrap="square" lIns="76150" tIns="38075" rIns="76150" bIns="380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7"/>
          <p:cNvSpPr txBox="1">
            <a:spLocks noGrp="1"/>
          </p:cNvSpPr>
          <p:nvPr>
            <p:ph type="ftr" idx="11"/>
          </p:nvPr>
        </p:nvSpPr>
        <p:spPr>
          <a:xfrm>
            <a:off x="3124201" y="4767271"/>
            <a:ext cx="2895600" cy="273842"/>
          </a:xfrm>
          <a:prstGeom prst="rect">
            <a:avLst/>
          </a:prstGeom>
          <a:noFill/>
          <a:ln>
            <a:noFill/>
          </a:ln>
        </p:spPr>
        <p:txBody>
          <a:bodyPr spcFirstLastPara="1" wrap="square" lIns="76150" tIns="38075" rIns="76150" bIns="380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7"/>
          <p:cNvSpPr txBox="1">
            <a:spLocks noGrp="1"/>
          </p:cNvSpPr>
          <p:nvPr>
            <p:ph type="sldNum" idx="12"/>
          </p:nvPr>
        </p:nvSpPr>
        <p:spPr>
          <a:xfrm>
            <a:off x="6553200" y="4767271"/>
            <a:ext cx="2133600" cy="273842"/>
          </a:xfrm>
          <a:prstGeom prst="rect">
            <a:avLst/>
          </a:prstGeom>
          <a:noFill/>
          <a:ln>
            <a:noFill/>
          </a:ln>
        </p:spPr>
        <p:txBody>
          <a:bodyPr spcFirstLastPara="1" wrap="square" lIns="76150" tIns="38075" rIns="76150" bIns="380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BE"/>
              <a:t>‹N°›</a:t>
            </a:fld>
            <a:endParaRPr/>
          </a:p>
        </p:txBody>
      </p:sp>
      <p:pic>
        <p:nvPicPr>
          <p:cNvPr id="27" name="Google Shape;27;p17"/>
          <p:cNvPicPr preferRelativeResize="0"/>
          <p:nvPr/>
        </p:nvPicPr>
        <p:blipFill rotWithShape="1">
          <a:blip r:embed="rId2">
            <a:alphaModFix/>
          </a:blip>
          <a:srcRect/>
          <a:stretch/>
        </p:blipFill>
        <p:spPr>
          <a:xfrm>
            <a:off x="7668344" y="195486"/>
            <a:ext cx="1296144" cy="565252"/>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BGE_Titre et contenu">
  <p:cSld name="IBGE_Titre et contenu">
    <p:spTree>
      <p:nvGrpSpPr>
        <p:cNvPr id="1" name="Shape 130"/>
        <p:cNvGrpSpPr/>
        <p:nvPr/>
      </p:nvGrpSpPr>
      <p:grpSpPr>
        <a:xfrm>
          <a:off x="0" y="0"/>
          <a:ext cx="0" cy="0"/>
          <a:chOff x="0" y="0"/>
          <a:chExt cx="0" cy="0"/>
        </a:xfrm>
      </p:grpSpPr>
      <p:sp>
        <p:nvSpPr>
          <p:cNvPr id="131" name="Google Shape;131;g632311cbcf_0_801"/>
          <p:cNvSpPr/>
          <p:nvPr/>
        </p:nvSpPr>
        <p:spPr>
          <a:xfrm>
            <a:off x="7612" y="2449092"/>
            <a:ext cx="9142500" cy="244500"/>
          </a:xfrm>
          <a:prstGeom prst="rect">
            <a:avLst/>
          </a:prstGeom>
          <a:solidFill>
            <a:srgbClr val="F0F0F0"/>
          </a:solidFill>
          <a:ln>
            <a:noFill/>
          </a:ln>
          <a:effectLst>
            <a:outerShdw blurRad="25400" dist="12700" dir="5400000" rotWithShape="0">
              <a:srgbClr val="000000">
                <a:alpha val="49800"/>
              </a:srgbClr>
            </a:outerShdw>
          </a:effectLst>
        </p:spPr>
        <p:txBody>
          <a:bodyPr spcFirstLastPara="1" wrap="square" lIns="32725" tIns="32725" rIns="32725" bIns="32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132" name="Google Shape;132;g632311cbcf_0_801"/>
          <p:cNvSpPr txBox="1">
            <a:spLocks noGrp="1"/>
          </p:cNvSpPr>
          <p:nvPr>
            <p:ph type="title"/>
          </p:nvPr>
        </p:nvSpPr>
        <p:spPr>
          <a:xfrm>
            <a:off x="1027052" y="319514"/>
            <a:ext cx="8229600" cy="5109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rgbClr val="00799D"/>
              </a:buClr>
              <a:buSzPts val="3300"/>
              <a:buFont typeface="Arial"/>
              <a:buNone/>
              <a:defRPr sz="3300" b="1" i="0" u="none" strike="noStrike" cap="none">
                <a:solidFill>
                  <a:srgbClr val="00799D"/>
                </a:solidFill>
                <a:latin typeface="Arial"/>
                <a:ea typeface="Arial"/>
                <a:cs typeface="Arial"/>
                <a:sym typeface="Arial"/>
              </a:defRPr>
            </a:lvl1pPr>
            <a:lvl2pPr lvl="1" rtl="0">
              <a:spcBef>
                <a:spcPts val="0"/>
              </a:spcBef>
              <a:spcAft>
                <a:spcPts val="0"/>
              </a:spcAft>
              <a:buSzPts val="1000"/>
              <a:buNone/>
              <a:defRPr sz="1300"/>
            </a:lvl2pPr>
            <a:lvl3pPr lvl="2" rtl="0">
              <a:spcBef>
                <a:spcPts val="0"/>
              </a:spcBef>
              <a:spcAft>
                <a:spcPts val="0"/>
              </a:spcAft>
              <a:buSzPts val="1000"/>
              <a:buNone/>
              <a:defRPr sz="1300"/>
            </a:lvl3pPr>
            <a:lvl4pPr lvl="3" rtl="0">
              <a:spcBef>
                <a:spcPts val="0"/>
              </a:spcBef>
              <a:spcAft>
                <a:spcPts val="0"/>
              </a:spcAft>
              <a:buSzPts val="1000"/>
              <a:buNone/>
              <a:defRPr sz="1300"/>
            </a:lvl4pPr>
            <a:lvl5pPr lvl="4" rtl="0">
              <a:spcBef>
                <a:spcPts val="0"/>
              </a:spcBef>
              <a:spcAft>
                <a:spcPts val="0"/>
              </a:spcAft>
              <a:buSzPts val="1000"/>
              <a:buNone/>
              <a:defRPr sz="1300"/>
            </a:lvl5pPr>
            <a:lvl6pPr lvl="5" rtl="0">
              <a:spcBef>
                <a:spcPts val="0"/>
              </a:spcBef>
              <a:spcAft>
                <a:spcPts val="0"/>
              </a:spcAft>
              <a:buSzPts val="1000"/>
              <a:buNone/>
              <a:defRPr sz="1300"/>
            </a:lvl6pPr>
            <a:lvl7pPr lvl="6" rtl="0">
              <a:spcBef>
                <a:spcPts val="0"/>
              </a:spcBef>
              <a:spcAft>
                <a:spcPts val="0"/>
              </a:spcAft>
              <a:buSzPts val="1000"/>
              <a:buNone/>
              <a:defRPr sz="1300"/>
            </a:lvl7pPr>
            <a:lvl8pPr lvl="7" rtl="0">
              <a:spcBef>
                <a:spcPts val="0"/>
              </a:spcBef>
              <a:spcAft>
                <a:spcPts val="0"/>
              </a:spcAft>
              <a:buSzPts val="1000"/>
              <a:buNone/>
              <a:defRPr sz="1300"/>
            </a:lvl8pPr>
            <a:lvl9pPr lvl="8" rtl="0">
              <a:spcBef>
                <a:spcPts val="0"/>
              </a:spcBef>
              <a:spcAft>
                <a:spcPts val="0"/>
              </a:spcAft>
              <a:buSzPts val="1000"/>
              <a:buNone/>
              <a:defRPr sz="1300"/>
            </a:lvl9pPr>
          </a:lstStyle>
          <a:p>
            <a:endParaRPr/>
          </a:p>
        </p:txBody>
      </p:sp>
      <p:sp>
        <p:nvSpPr>
          <p:cNvPr id="133" name="Google Shape;133;g632311cbcf_0_801"/>
          <p:cNvSpPr txBox="1">
            <a:spLocks noGrp="1"/>
          </p:cNvSpPr>
          <p:nvPr>
            <p:ph type="body" idx="1"/>
          </p:nvPr>
        </p:nvSpPr>
        <p:spPr>
          <a:xfrm>
            <a:off x="920205" y="1427221"/>
            <a:ext cx="8229600" cy="33945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rgbClr val="4F5057"/>
              </a:buClr>
              <a:buSzPts val="1700"/>
              <a:buFont typeface="Arial"/>
              <a:buNone/>
              <a:defRPr sz="1700" b="0" i="0" u="none" strike="noStrike" cap="none">
                <a:solidFill>
                  <a:srgbClr val="4F5057"/>
                </a:solidFill>
                <a:latin typeface="Arial"/>
                <a:ea typeface="Arial"/>
                <a:cs typeface="Arial"/>
                <a:sym typeface="Arial"/>
              </a:defRPr>
            </a:lvl1pPr>
            <a:lvl2pPr marL="914400" marR="0" lvl="1" indent="-387350" algn="l" rtl="0">
              <a:spcBef>
                <a:spcPts val="6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2pPr>
            <a:lvl3pPr marL="1371600" marR="0" lvl="2" indent="-368300" algn="l" rtl="0">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134" name="Google Shape;134;g632311cbcf_0_801"/>
          <p:cNvPicPr preferRelativeResize="0"/>
          <p:nvPr/>
        </p:nvPicPr>
        <p:blipFill rotWithShape="1">
          <a:blip r:embed="rId2">
            <a:alphaModFix/>
          </a:blip>
          <a:srcRect/>
          <a:stretch/>
        </p:blipFill>
        <p:spPr>
          <a:xfrm>
            <a:off x="180928" y="71425"/>
            <a:ext cx="514216" cy="785676"/>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IBGE_Titre et contenu + graphique">
  <p:cSld name="IBGE_Titre et contenu + graphique">
    <p:spTree>
      <p:nvGrpSpPr>
        <p:cNvPr id="1" name="Shape 135"/>
        <p:cNvGrpSpPr/>
        <p:nvPr/>
      </p:nvGrpSpPr>
      <p:grpSpPr>
        <a:xfrm>
          <a:off x="0" y="0"/>
          <a:ext cx="0" cy="0"/>
          <a:chOff x="0" y="0"/>
          <a:chExt cx="0" cy="0"/>
        </a:xfrm>
      </p:grpSpPr>
      <p:sp>
        <p:nvSpPr>
          <p:cNvPr id="136" name="Google Shape;136;g632311cbcf_0_806"/>
          <p:cNvSpPr/>
          <p:nvPr/>
        </p:nvSpPr>
        <p:spPr>
          <a:xfrm>
            <a:off x="7612" y="2449092"/>
            <a:ext cx="9142500" cy="244500"/>
          </a:xfrm>
          <a:prstGeom prst="rect">
            <a:avLst/>
          </a:prstGeom>
          <a:solidFill>
            <a:srgbClr val="F0F0F0"/>
          </a:solidFill>
          <a:ln>
            <a:noFill/>
          </a:ln>
          <a:effectLst>
            <a:outerShdw blurRad="25400" dist="12700" dir="5400000" rotWithShape="0">
              <a:srgbClr val="000000">
                <a:alpha val="49800"/>
              </a:srgbClr>
            </a:outerShdw>
          </a:effectLst>
        </p:spPr>
        <p:txBody>
          <a:bodyPr spcFirstLastPara="1" wrap="square" lIns="32725" tIns="32725" rIns="32725" bIns="32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137" name="Google Shape;137;g632311cbcf_0_806"/>
          <p:cNvSpPr txBox="1">
            <a:spLocks noGrp="1"/>
          </p:cNvSpPr>
          <p:nvPr>
            <p:ph type="title"/>
          </p:nvPr>
        </p:nvSpPr>
        <p:spPr>
          <a:xfrm>
            <a:off x="1027052" y="319514"/>
            <a:ext cx="8229600" cy="5109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rgbClr val="77B726"/>
              </a:buClr>
              <a:buSzPts val="3300"/>
              <a:buFont typeface="Arial"/>
              <a:buNone/>
              <a:defRPr sz="3300" b="1" i="0" u="none" strike="noStrike" cap="none">
                <a:solidFill>
                  <a:srgbClr val="77B726"/>
                </a:solidFill>
                <a:latin typeface="Arial"/>
                <a:ea typeface="Arial"/>
                <a:cs typeface="Arial"/>
                <a:sym typeface="Arial"/>
              </a:defRPr>
            </a:lvl1pPr>
            <a:lvl2pPr lvl="1" rtl="0">
              <a:spcBef>
                <a:spcPts val="0"/>
              </a:spcBef>
              <a:spcAft>
                <a:spcPts val="0"/>
              </a:spcAft>
              <a:buSzPts val="1000"/>
              <a:buNone/>
              <a:defRPr sz="1300"/>
            </a:lvl2pPr>
            <a:lvl3pPr lvl="2" rtl="0">
              <a:spcBef>
                <a:spcPts val="0"/>
              </a:spcBef>
              <a:spcAft>
                <a:spcPts val="0"/>
              </a:spcAft>
              <a:buSzPts val="1000"/>
              <a:buNone/>
              <a:defRPr sz="1300"/>
            </a:lvl3pPr>
            <a:lvl4pPr lvl="3" rtl="0">
              <a:spcBef>
                <a:spcPts val="0"/>
              </a:spcBef>
              <a:spcAft>
                <a:spcPts val="0"/>
              </a:spcAft>
              <a:buSzPts val="1000"/>
              <a:buNone/>
              <a:defRPr sz="1300"/>
            </a:lvl4pPr>
            <a:lvl5pPr lvl="4" rtl="0">
              <a:spcBef>
                <a:spcPts val="0"/>
              </a:spcBef>
              <a:spcAft>
                <a:spcPts val="0"/>
              </a:spcAft>
              <a:buSzPts val="1000"/>
              <a:buNone/>
              <a:defRPr sz="1300"/>
            </a:lvl5pPr>
            <a:lvl6pPr lvl="5" rtl="0">
              <a:spcBef>
                <a:spcPts val="0"/>
              </a:spcBef>
              <a:spcAft>
                <a:spcPts val="0"/>
              </a:spcAft>
              <a:buSzPts val="1000"/>
              <a:buNone/>
              <a:defRPr sz="1300"/>
            </a:lvl6pPr>
            <a:lvl7pPr lvl="6" rtl="0">
              <a:spcBef>
                <a:spcPts val="0"/>
              </a:spcBef>
              <a:spcAft>
                <a:spcPts val="0"/>
              </a:spcAft>
              <a:buSzPts val="1000"/>
              <a:buNone/>
              <a:defRPr sz="1300"/>
            </a:lvl7pPr>
            <a:lvl8pPr lvl="7" rtl="0">
              <a:spcBef>
                <a:spcPts val="0"/>
              </a:spcBef>
              <a:spcAft>
                <a:spcPts val="0"/>
              </a:spcAft>
              <a:buSzPts val="1000"/>
              <a:buNone/>
              <a:defRPr sz="1300"/>
            </a:lvl8pPr>
            <a:lvl9pPr lvl="8" rtl="0">
              <a:spcBef>
                <a:spcPts val="0"/>
              </a:spcBef>
              <a:spcAft>
                <a:spcPts val="0"/>
              </a:spcAft>
              <a:buSzPts val="1000"/>
              <a:buNone/>
              <a:defRPr sz="1300"/>
            </a:lvl9pPr>
          </a:lstStyle>
          <a:p>
            <a:endParaRPr/>
          </a:p>
        </p:txBody>
      </p:sp>
      <p:sp>
        <p:nvSpPr>
          <p:cNvPr id="138" name="Google Shape;138;g632311cbcf_0_806"/>
          <p:cNvSpPr txBox="1">
            <a:spLocks noGrp="1"/>
          </p:cNvSpPr>
          <p:nvPr>
            <p:ph type="body" idx="1"/>
          </p:nvPr>
        </p:nvSpPr>
        <p:spPr>
          <a:xfrm>
            <a:off x="4304458" y="1246900"/>
            <a:ext cx="3938400" cy="3394500"/>
          </a:xfrm>
          <a:prstGeom prst="rect">
            <a:avLst/>
          </a:prstGeom>
          <a:noFill/>
          <a:ln>
            <a:noFill/>
          </a:ln>
        </p:spPr>
        <p:txBody>
          <a:bodyPr spcFirstLastPara="1" wrap="square" lIns="0" tIns="0" rIns="0" bIns="0" anchor="t" anchorCtr="0">
            <a:noAutofit/>
          </a:bodyPr>
          <a:lstStyle>
            <a:lvl1pPr marL="457200" marR="0" lvl="0" indent="-228600" algn="l" rtl="0">
              <a:lnSpc>
                <a:spcPct val="120000"/>
              </a:lnSpc>
              <a:spcBef>
                <a:spcPts val="0"/>
              </a:spcBef>
              <a:spcAft>
                <a:spcPts val="0"/>
              </a:spcAft>
              <a:buClr>
                <a:srgbClr val="4F5057"/>
              </a:buClr>
              <a:buSzPts val="1700"/>
              <a:buFont typeface="Arial"/>
              <a:buNone/>
              <a:defRPr sz="1700" b="0" i="0" u="none" strike="noStrike" cap="none">
                <a:solidFill>
                  <a:srgbClr val="4F5057"/>
                </a:solidFill>
                <a:latin typeface="Arial"/>
                <a:ea typeface="Arial"/>
                <a:cs typeface="Arial"/>
                <a:sym typeface="Arial"/>
              </a:defRPr>
            </a:lvl1pPr>
            <a:lvl2pPr marL="914400" marR="0" lvl="1" indent="-387350" algn="l" rtl="0">
              <a:spcBef>
                <a:spcPts val="6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2pPr>
            <a:lvl3pPr marL="1371600" marR="0" lvl="2" indent="-368300" algn="l" rtl="0">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39" name="Google Shape;139;g632311cbcf_0_806"/>
          <p:cNvSpPr txBox="1">
            <a:spLocks noGrp="1"/>
          </p:cNvSpPr>
          <p:nvPr>
            <p:ph type="sldNum" idx="12"/>
          </p:nvPr>
        </p:nvSpPr>
        <p:spPr>
          <a:xfrm>
            <a:off x="8740324" y="4820688"/>
            <a:ext cx="409800" cy="273900"/>
          </a:xfrm>
          <a:prstGeom prst="rect">
            <a:avLst/>
          </a:prstGeom>
          <a:noFill/>
          <a:ln>
            <a:noFill/>
          </a:ln>
        </p:spPr>
        <p:txBody>
          <a:bodyPr spcFirstLastPara="1" wrap="square" lIns="62850" tIns="31425" rIns="62850" bIns="31425" anchor="t" anchorCtr="0">
            <a:noAutofit/>
          </a:bodyPr>
          <a:lstStyle>
            <a:lvl1pPr marL="0" marR="0" lvl="0"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1pPr>
            <a:lvl2pPr marL="0" marR="0" lvl="1"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2pPr>
            <a:lvl3pPr marL="0" marR="0" lvl="2"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3pPr>
            <a:lvl4pPr marL="0" marR="0" lvl="3"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4pPr>
            <a:lvl5pPr marL="0" marR="0" lvl="4"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5pPr>
            <a:lvl6pPr marL="0" marR="0" lvl="5"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6pPr>
            <a:lvl7pPr marL="0" marR="0" lvl="6"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7pPr>
            <a:lvl8pPr marL="0" marR="0" lvl="7"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8pPr>
            <a:lvl9pPr marL="0" marR="0" lvl="8"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BE"/>
              <a:t>‹N°›</a:t>
            </a:fld>
            <a:endParaRPr/>
          </a:p>
        </p:txBody>
      </p:sp>
      <p:sp>
        <p:nvSpPr>
          <p:cNvPr id="140" name="Google Shape;140;g632311cbcf_0_806"/>
          <p:cNvSpPr>
            <a:spLocks noGrp="1"/>
          </p:cNvSpPr>
          <p:nvPr>
            <p:ph type="chart" idx="2"/>
          </p:nvPr>
        </p:nvSpPr>
        <p:spPr>
          <a:xfrm>
            <a:off x="1062952" y="1518676"/>
            <a:ext cx="3130500" cy="2510700"/>
          </a:xfrm>
          <a:prstGeom prst="rect">
            <a:avLst/>
          </a:prstGeom>
          <a:noFill/>
          <a:ln>
            <a:noFill/>
          </a:ln>
        </p:spPr>
        <p:txBody>
          <a:bodyPr spcFirstLastPara="1" wrap="square" lIns="62850" tIns="31425" rIns="62850" bIns="31425" anchor="t" anchorCtr="0">
            <a:noAutofit/>
          </a:bodyPr>
          <a:lstStyle>
            <a:lvl1pPr marR="0" lvl="0" algn="l" rtl="0">
              <a:spcBef>
                <a:spcPts val="600"/>
              </a:spcBef>
              <a:spcAft>
                <a:spcPts val="0"/>
              </a:spcAft>
              <a:buClr>
                <a:schemeClr val="dk1"/>
              </a:buClr>
              <a:buSzPts val="3000"/>
              <a:buFont typeface="Arial"/>
              <a:buNone/>
              <a:defRPr sz="3000" b="0" i="0" u="none" strike="noStrike" cap="none">
                <a:solidFill>
                  <a:schemeClr val="dk1"/>
                </a:solidFill>
                <a:latin typeface="Calibri"/>
                <a:ea typeface="Calibri"/>
                <a:cs typeface="Calibri"/>
                <a:sym typeface="Calibri"/>
              </a:defRPr>
            </a:lvl1pPr>
            <a:lvl2pPr marR="0" lvl="1" algn="l" rtl="0">
              <a:spcBef>
                <a:spcPts val="6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2pPr>
            <a:lvl3pPr marR="0" lvl="2" algn="l" rtl="0">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141" name="Google Shape;141;g632311cbcf_0_806"/>
          <p:cNvPicPr preferRelativeResize="0"/>
          <p:nvPr/>
        </p:nvPicPr>
        <p:blipFill rotWithShape="1">
          <a:blip r:embed="rId2">
            <a:alphaModFix/>
          </a:blip>
          <a:srcRect/>
          <a:stretch/>
        </p:blipFill>
        <p:spPr>
          <a:xfrm>
            <a:off x="180928" y="71425"/>
            <a:ext cx="514216" cy="785676"/>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IBGE_Titre et contenu + image">
  <p:cSld name="IBGE_Titre et contenu + image">
    <p:spTree>
      <p:nvGrpSpPr>
        <p:cNvPr id="1" name="Shape 142"/>
        <p:cNvGrpSpPr/>
        <p:nvPr/>
      </p:nvGrpSpPr>
      <p:grpSpPr>
        <a:xfrm>
          <a:off x="0" y="0"/>
          <a:ext cx="0" cy="0"/>
          <a:chOff x="0" y="0"/>
          <a:chExt cx="0" cy="0"/>
        </a:xfrm>
      </p:grpSpPr>
      <p:sp>
        <p:nvSpPr>
          <p:cNvPr id="143" name="Google Shape;143;g632311cbcf_0_813"/>
          <p:cNvSpPr/>
          <p:nvPr/>
        </p:nvSpPr>
        <p:spPr>
          <a:xfrm>
            <a:off x="7612" y="2449092"/>
            <a:ext cx="9142500" cy="244500"/>
          </a:xfrm>
          <a:prstGeom prst="rect">
            <a:avLst/>
          </a:prstGeom>
          <a:solidFill>
            <a:srgbClr val="F0F0F0"/>
          </a:solidFill>
          <a:ln>
            <a:noFill/>
          </a:ln>
          <a:effectLst>
            <a:outerShdw blurRad="25400" dist="12700" dir="5400000" rotWithShape="0">
              <a:srgbClr val="000000">
                <a:alpha val="49800"/>
              </a:srgbClr>
            </a:outerShdw>
          </a:effectLst>
        </p:spPr>
        <p:txBody>
          <a:bodyPr spcFirstLastPara="1" wrap="square" lIns="32725" tIns="32725" rIns="32725" bIns="32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144" name="Google Shape;144;g632311cbcf_0_813"/>
          <p:cNvSpPr txBox="1">
            <a:spLocks noGrp="1"/>
          </p:cNvSpPr>
          <p:nvPr>
            <p:ph type="title"/>
          </p:nvPr>
        </p:nvSpPr>
        <p:spPr>
          <a:xfrm>
            <a:off x="1027052" y="319514"/>
            <a:ext cx="8229600" cy="5109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rgbClr val="77B726"/>
              </a:buClr>
              <a:buSzPts val="3300"/>
              <a:buFont typeface="Arial"/>
              <a:buNone/>
              <a:defRPr sz="3300" b="1" i="0" u="none" strike="noStrike" cap="none">
                <a:solidFill>
                  <a:srgbClr val="77B726"/>
                </a:solidFill>
                <a:latin typeface="Arial"/>
                <a:ea typeface="Arial"/>
                <a:cs typeface="Arial"/>
                <a:sym typeface="Arial"/>
              </a:defRPr>
            </a:lvl1pPr>
            <a:lvl2pPr lvl="1" rtl="0">
              <a:spcBef>
                <a:spcPts val="0"/>
              </a:spcBef>
              <a:spcAft>
                <a:spcPts val="0"/>
              </a:spcAft>
              <a:buSzPts val="1000"/>
              <a:buNone/>
              <a:defRPr sz="1300"/>
            </a:lvl2pPr>
            <a:lvl3pPr lvl="2" rtl="0">
              <a:spcBef>
                <a:spcPts val="0"/>
              </a:spcBef>
              <a:spcAft>
                <a:spcPts val="0"/>
              </a:spcAft>
              <a:buSzPts val="1000"/>
              <a:buNone/>
              <a:defRPr sz="1300"/>
            </a:lvl3pPr>
            <a:lvl4pPr lvl="3" rtl="0">
              <a:spcBef>
                <a:spcPts val="0"/>
              </a:spcBef>
              <a:spcAft>
                <a:spcPts val="0"/>
              </a:spcAft>
              <a:buSzPts val="1000"/>
              <a:buNone/>
              <a:defRPr sz="1300"/>
            </a:lvl4pPr>
            <a:lvl5pPr lvl="4" rtl="0">
              <a:spcBef>
                <a:spcPts val="0"/>
              </a:spcBef>
              <a:spcAft>
                <a:spcPts val="0"/>
              </a:spcAft>
              <a:buSzPts val="1000"/>
              <a:buNone/>
              <a:defRPr sz="1300"/>
            </a:lvl5pPr>
            <a:lvl6pPr lvl="5" rtl="0">
              <a:spcBef>
                <a:spcPts val="0"/>
              </a:spcBef>
              <a:spcAft>
                <a:spcPts val="0"/>
              </a:spcAft>
              <a:buSzPts val="1000"/>
              <a:buNone/>
              <a:defRPr sz="1300"/>
            </a:lvl6pPr>
            <a:lvl7pPr lvl="6" rtl="0">
              <a:spcBef>
                <a:spcPts val="0"/>
              </a:spcBef>
              <a:spcAft>
                <a:spcPts val="0"/>
              </a:spcAft>
              <a:buSzPts val="1000"/>
              <a:buNone/>
              <a:defRPr sz="1300"/>
            </a:lvl7pPr>
            <a:lvl8pPr lvl="7" rtl="0">
              <a:spcBef>
                <a:spcPts val="0"/>
              </a:spcBef>
              <a:spcAft>
                <a:spcPts val="0"/>
              </a:spcAft>
              <a:buSzPts val="1000"/>
              <a:buNone/>
              <a:defRPr sz="1300"/>
            </a:lvl8pPr>
            <a:lvl9pPr lvl="8" rtl="0">
              <a:spcBef>
                <a:spcPts val="0"/>
              </a:spcBef>
              <a:spcAft>
                <a:spcPts val="0"/>
              </a:spcAft>
              <a:buSzPts val="1000"/>
              <a:buNone/>
              <a:defRPr sz="1300"/>
            </a:lvl9pPr>
          </a:lstStyle>
          <a:p>
            <a:endParaRPr/>
          </a:p>
        </p:txBody>
      </p:sp>
      <p:sp>
        <p:nvSpPr>
          <p:cNvPr id="145" name="Google Shape;145;g632311cbcf_0_813"/>
          <p:cNvSpPr>
            <a:spLocks noGrp="1"/>
          </p:cNvSpPr>
          <p:nvPr>
            <p:ph type="pic" idx="2"/>
          </p:nvPr>
        </p:nvSpPr>
        <p:spPr>
          <a:xfrm>
            <a:off x="1062951" y="1154339"/>
            <a:ext cx="2969100" cy="3361200"/>
          </a:xfrm>
          <a:prstGeom prst="rect">
            <a:avLst/>
          </a:prstGeom>
          <a:noFill/>
          <a:ln>
            <a:noFill/>
          </a:ln>
        </p:spPr>
        <p:txBody>
          <a:bodyPr spcFirstLastPara="1" wrap="square" lIns="62850" tIns="31425" rIns="62850" bIns="31425" anchor="t" anchorCtr="0">
            <a:noAutofit/>
          </a:bodyPr>
          <a:lstStyle>
            <a:lvl1pPr marR="0" lvl="0" algn="l" rtl="0">
              <a:spcBef>
                <a:spcPts val="600"/>
              </a:spcBef>
              <a:spcAft>
                <a:spcPts val="0"/>
              </a:spcAft>
              <a:buClr>
                <a:schemeClr val="dk1"/>
              </a:buClr>
              <a:buSzPts val="3000"/>
              <a:buFont typeface="Arial"/>
              <a:buNone/>
              <a:defRPr sz="3000" b="0" i="0" u="none" strike="noStrike" cap="none">
                <a:solidFill>
                  <a:schemeClr val="dk1"/>
                </a:solidFill>
                <a:latin typeface="Calibri"/>
                <a:ea typeface="Calibri"/>
                <a:cs typeface="Calibri"/>
                <a:sym typeface="Calibri"/>
              </a:defRPr>
            </a:lvl1pPr>
            <a:lvl2pPr marR="0" lvl="1" algn="l" rtl="0">
              <a:spcBef>
                <a:spcPts val="6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2pPr>
            <a:lvl3pPr marR="0" lvl="2" algn="l" rtl="0">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46" name="Google Shape;146;g632311cbcf_0_813"/>
          <p:cNvSpPr txBox="1">
            <a:spLocks noGrp="1"/>
          </p:cNvSpPr>
          <p:nvPr>
            <p:ph type="body" idx="1"/>
          </p:nvPr>
        </p:nvSpPr>
        <p:spPr>
          <a:xfrm>
            <a:off x="4286484" y="1990230"/>
            <a:ext cx="4319400" cy="514200"/>
          </a:xfrm>
          <a:prstGeom prst="rect">
            <a:avLst/>
          </a:prstGeom>
          <a:noFill/>
          <a:ln>
            <a:noFill/>
          </a:ln>
        </p:spPr>
        <p:txBody>
          <a:bodyPr spcFirstLastPara="1" wrap="square" lIns="62850" tIns="31425" rIns="62850" bIns="31425" anchor="t" anchorCtr="0">
            <a:noAutofit/>
          </a:bodyPr>
          <a:lstStyle>
            <a:lvl1pPr marL="457200" marR="0" lvl="0" indent="-228600" algn="l" rtl="0">
              <a:spcBef>
                <a:spcPts val="300"/>
              </a:spcBef>
              <a:spcAft>
                <a:spcPts val="0"/>
              </a:spcAft>
              <a:buClr>
                <a:srgbClr val="00799D"/>
              </a:buClr>
              <a:buSzPts val="1700"/>
              <a:buFont typeface="Arial"/>
              <a:buNone/>
              <a:defRPr sz="1700" b="0" i="0" u="none" strike="noStrike" cap="none">
                <a:solidFill>
                  <a:srgbClr val="00799D"/>
                </a:solidFill>
                <a:latin typeface="Arial"/>
                <a:ea typeface="Arial"/>
                <a:cs typeface="Arial"/>
                <a:sym typeface="Arial"/>
              </a:defRPr>
            </a:lvl1pPr>
            <a:lvl2pPr marL="914400" marR="0" lvl="1" indent="-336550" algn="l" rtl="0">
              <a:spcBef>
                <a:spcPts val="300"/>
              </a:spcBef>
              <a:spcAft>
                <a:spcPts val="0"/>
              </a:spcAft>
              <a:buClr>
                <a:srgbClr val="4F5057"/>
              </a:buClr>
              <a:buSzPts val="1700"/>
              <a:buFont typeface="Arial"/>
              <a:buChar char="•"/>
              <a:defRPr sz="1700" b="0" i="0" u="none" strike="noStrike" cap="none">
                <a:solidFill>
                  <a:srgbClr val="4F5057"/>
                </a:solidFill>
                <a:latin typeface="Arial"/>
                <a:ea typeface="Arial"/>
                <a:cs typeface="Arial"/>
                <a:sym typeface="Arial"/>
              </a:defRPr>
            </a:lvl2pPr>
            <a:lvl3pPr marL="1371600" marR="0" lvl="2" indent="-368300" algn="l" rtl="0">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47" name="Google Shape;147;g632311cbcf_0_813"/>
          <p:cNvSpPr txBox="1">
            <a:spLocks noGrp="1"/>
          </p:cNvSpPr>
          <p:nvPr>
            <p:ph type="body" idx="3"/>
          </p:nvPr>
        </p:nvSpPr>
        <p:spPr>
          <a:xfrm>
            <a:off x="4286483" y="2288184"/>
            <a:ext cx="4266000" cy="891000"/>
          </a:xfrm>
          <a:prstGeom prst="rect">
            <a:avLst/>
          </a:prstGeom>
          <a:noFill/>
          <a:ln>
            <a:noFill/>
          </a:ln>
        </p:spPr>
        <p:txBody>
          <a:bodyPr spcFirstLastPara="1" wrap="square" lIns="62850" tIns="31425" rIns="62850" bIns="31425" anchor="t" anchorCtr="0">
            <a:noAutofit/>
          </a:bodyPr>
          <a:lstStyle>
            <a:lvl1pPr marL="457200" marR="0" lvl="0" indent="-336550" algn="l" rtl="0">
              <a:spcBef>
                <a:spcPts val="300"/>
              </a:spcBef>
              <a:spcAft>
                <a:spcPts val="0"/>
              </a:spcAft>
              <a:buClr>
                <a:srgbClr val="4F5057"/>
              </a:buClr>
              <a:buSzPts val="1700"/>
              <a:buFont typeface="Arial"/>
              <a:buChar char="•"/>
              <a:defRPr sz="1700" b="0" i="0" u="none" strike="noStrike" cap="none">
                <a:solidFill>
                  <a:srgbClr val="4F5057"/>
                </a:solidFill>
                <a:latin typeface="Arial"/>
                <a:ea typeface="Arial"/>
                <a:cs typeface="Arial"/>
                <a:sym typeface="Arial"/>
              </a:defRPr>
            </a:lvl1pPr>
            <a:lvl2pPr marL="914400" marR="0" lvl="1" indent="-387350" algn="l" rtl="0">
              <a:spcBef>
                <a:spcPts val="6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2pPr>
            <a:lvl3pPr marL="1371600" marR="0" lvl="2" indent="-368300" algn="l" rtl="0">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148" name="Google Shape;148;g632311cbcf_0_813"/>
          <p:cNvPicPr preferRelativeResize="0"/>
          <p:nvPr/>
        </p:nvPicPr>
        <p:blipFill rotWithShape="1">
          <a:blip r:embed="rId2">
            <a:alphaModFix/>
          </a:blip>
          <a:srcRect/>
          <a:stretch/>
        </p:blipFill>
        <p:spPr>
          <a:xfrm>
            <a:off x="180928" y="71425"/>
            <a:ext cx="514216" cy="785676"/>
          </a:xfrm>
          <a:prstGeom prst="rect">
            <a:avLst/>
          </a:prstGeom>
          <a:noFill/>
          <a:ln>
            <a:noFill/>
          </a:ln>
        </p:spPr>
      </p:pic>
      <p:sp>
        <p:nvSpPr>
          <p:cNvPr id="149" name="Google Shape;149;g632311cbcf_0_813"/>
          <p:cNvSpPr txBox="1">
            <a:spLocks noGrp="1"/>
          </p:cNvSpPr>
          <p:nvPr>
            <p:ph type="sldNum" idx="12"/>
          </p:nvPr>
        </p:nvSpPr>
        <p:spPr>
          <a:xfrm>
            <a:off x="8740324" y="4820688"/>
            <a:ext cx="409800" cy="273900"/>
          </a:xfrm>
          <a:prstGeom prst="rect">
            <a:avLst/>
          </a:prstGeom>
          <a:noFill/>
          <a:ln>
            <a:noFill/>
          </a:ln>
        </p:spPr>
        <p:txBody>
          <a:bodyPr spcFirstLastPara="1" wrap="square" lIns="62850" tIns="31425" rIns="62850" bIns="31425" anchor="t" anchorCtr="0">
            <a:noAutofit/>
          </a:bodyPr>
          <a:lstStyle>
            <a:lvl1pPr marL="0" marR="0" lvl="0"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1pPr>
            <a:lvl2pPr marL="0" marR="0" lvl="1"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2pPr>
            <a:lvl3pPr marL="0" marR="0" lvl="2"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3pPr>
            <a:lvl4pPr marL="0" marR="0" lvl="3"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4pPr>
            <a:lvl5pPr marL="0" marR="0" lvl="4"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5pPr>
            <a:lvl6pPr marL="0" marR="0" lvl="5"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6pPr>
            <a:lvl7pPr marL="0" marR="0" lvl="6"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7pPr>
            <a:lvl8pPr marL="0" marR="0" lvl="7"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8pPr>
            <a:lvl9pPr marL="0" marR="0" lvl="8"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BE"/>
              <a:t>‹N°›</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IBGE_Titre et contenu + tableau">
  <p:cSld name="IBGE_Titre et contenu + tableau">
    <p:spTree>
      <p:nvGrpSpPr>
        <p:cNvPr id="1" name="Shape 150"/>
        <p:cNvGrpSpPr/>
        <p:nvPr/>
      </p:nvGrpSpPr>
      <p:grpSpPr>
        <a:xfrm>
          <a:off x="0" y="0"/>
          <a:ext cx="0" cy="0"/>
          <a:chOff x="0" y="0"/>
          <a:chExt cx="0" cy="0"/>
        </a:xfrm>
      </p:grpSpPr>
      <p:sp>
        <p:nvSpPr>
          <p:cNvPr id="151" name="Google Shape;151;g632311cbcf_0_821"/>
          <p:cNvSpPr/>
          <p:nvPr/>
        </p:nvSpPr>
        <p:spPr>
          <a:xfrm>
            <a:off x="7612" y="2449092"/>
            <a:ext cx="9142500" cy="244500"/>
          </a:xfrm>
          <a:prstGeom prst="rect">
            <a:avLst/>
          </a:prstGeom>
          <a:solidFill>
            <a:srgbClr val="F0F0F0"/>
          </a:solidFill>
          <a:ln>
            <a:noFill/>
          </a:ln>
          <a:effectLst>
            <a:outerShdw blurRad="25400" dist="12700" dir="5400000" rotWithShape="0">
              <a:srgbClr val="000000">
                <a:alpha val="49800"/>
              </a:srgbClr>
            </a:outerShdw>
          </a:effectLst>
        </p:spPr>
        <p:txBody>
          <a:bodyPr spcFirstLastPara="1" wrap="square" lIns="32725" tIns="32725" rIns="32725" bIns="32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152" name="Google Shape;152;g632311cbcf_0_821"/>
          <p:cNvSpPr txBox="1">
            <a:spLocks noGrp="1"/>
          </p:cNvSpPr>
          <p:nvPr>
            <p:ph type="title"/>
          </p:nvPr>
        </p:nvSpPr>
        <p:spPr>
          <a:xfrm>
            <a:off x="1027052" y="319514"/>
            <a:ext cx="8229600" cy="5109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rgbClr val="77B726"/>
              </a:buClr>
              <a:buSzPts val="3300"/>
              <a:buFont typeface="Arial"/>
              <a:buNone/>
              <a:defRPr sz="3300" b="1" i="0" u="none" strike="noStrike" cap="none">
                <a:solidFill>
                  <a:srgbClr val="77B726"/>
                </a:solidFill>
                <a:latin typeface="Arial"/>
                <a:ea typeface="Arial"/>
                <a:cs typeface="Arial"/>
                <a:sym typeface="Arial"/>
              </a:defRPr>
            </a:lvl1pPr>
            <a:lvl2pPr lvl="1" rtl="0">
              <a:spcBef>
                <a:spcPts val="0"/>
              </a:spcBef>
              <a:spcAft>
                <a:spcPts val="0"/>
              </a:spcAft>
              <a:buSzPts val="1000"/>
              <a:buNone/>
              <a:defRPr sz="1300"/>
            </a:lvl2pPr>
            <a:lvl3pPr lvl="2" rtl="0">
              <a:spcBef>
                <a:spcPts val="0"/>
              </a:spcBef>
              <a:spcAft>
                <a:spcPts val="0"/>
              </a:spcAft>
              <a:buSzPts val="1000"/>
              <a:buNone/>
              <a:defRPr sz="1300"/>
            </a:lvl3pPr>
            <a:lvl4pPr lvl="3" rtl="0">
              <a:spcBef>
                <a:spcPts val="0"/>
              </a:spcBef>
              <a:spcAft>
                <a:spcPts val="0"/>
              </a:spcAft>
              <a:buSzPts val="1000"/>
              <a:buNone/>
              <a:defRPr sz="1300"/>
            </a:lvl4pPr>
            <a:lvl5pPr lvl="4" rtl="0">
              <a:spcBef>
                <a:spcPts val="0"/>
              </a:spcBef>
              <a:spcAft>
                <a:spcPts val="0"/>
              </a:spcAft>
              <a:buSzPts val="1000"/>
              <a:buNone/>
              <a:defRPr sz="1300"/>
            </a:lvl5pPr>
            <a:lvl6pPr lvl="5" rtl="0">
              <a:spcBef>
                <a:spcPts val="0"/>
              </a:spcBef>
              <a:spcAft>
                <a:spcPts val="0"/>
              </a:spcAft>
              <a:buSzPts val="1000"/>
              <a:buNone/>
              <a:defRPr sz="1300"/>
            </a:lvl6pPr>
            <a:lvl7pPr lvl="6" rtl="0">
              <a:spcBef>
                <a:spcPts val="0"/>
              </a:spcBef>
              <a:spcAft>
                <a:spcPts val="0"/>
              </a:spcAft>
              <a:buSzPts val="1000"/>
              <a:buNone/>
              <a:defRPr sz="1300"/>
            </a:lvl7pPr>
            <a:lvl8pPr lvl="7" rtl="0">
              <a:spcBef>
                <a:spcPts val="0"/>
              </a:spcBef>
              <a:spcAft>
                <a:spcPts val="0"/>
              </a:spcAft>
              <a:buSzPts val="1000"/>
              <a:buNone/>
              <a:defRPr sz="1300"/>
            </a:lvl8pPr>
            <a:lvl9pPr lvl="8" rtl="0">
              <a:spcBef>
                <a:spcPts val="0"/>
              </a:spcBef>
              <a:spcAft>
                <a:spcPts val="0"/>
              </a:spcAft>
              <a:buSzPts val="1000"/>
              <a:buNone/>
              <a:defRPr sz="1300"/>
            </a:lvl9pPr>
          </a:lstStyle>
          <a:p>
            <a:endParaRPr/>
          </a:p>
        </p:txBody>
      </p:sp>
      <p:sp>
        <p:nvSpPr>
          <p:cNvPr id="153" name="Google Shape;153;g632311cbcf_0_821"/>
          <p:cNvSpPr txBox="1">
            <a:spLocks noGrp="1"/>
          </p:cNvSpPr>
          <p:nvPr>
            <p:ph type="body" idx="1"/>
          </p:nvPr>
        </p:nvSpPr>
        <p:spPr>
          <a:xfrm>
            <a:off x="920205" y="1427221"/>
            <a:ext cx="7322700" cy="33315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rgbClr val="4F5057"/>
              </a:buClr>
              <a:buSzPts val="1700"/>
              <a:buFont typeface="Arial"/>
              <a:buNone/>
              <a:defRPr sz="1700" b="0" i="0" u="none" strike="noStrike" cap="none">
                <a:solidFill>
                  <a:srgbClr val="4F5057"/>
                </a:solidFill>
                <a:latin typeface="Arial"/>
                <a:ea typeface="Arial"/>
                <a:cs typeface="Arial"/>
                <a:sym typeface="Arial"/>
              </a:defRPr>
            </a:lvl1pPr>
            <a:lvl2pPr marL="914400" marR="0" lvl="1" indent="-387350" algn="l" rtl="0">
              <a:spcBef>
                <a:spcPts val="6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2pPr>
            <a:lvl3pPr marL="1371600" marR="0" lvl="2" indent="-368300" algn="l" rtl="0">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154" name="Google Shape;154;g632311cbcf_0_821"/>
          <p:cNvPicPr preferRelativeResize="0"/>
          <p:nvPr/>
        </p:nvPicPr>
        <p:blipFill rotWithShape="1">
          <a:blip r:embed="rId2">
            <a:alphaModFix/>
          </a:blip>
          <a:srcRect/>
          <a:stretch/>
        </p:blipFill>
        <p:spPr>
          <a:xfrm>
            <a:off x="180928" y="71425"/>
            <a:ext cx="514216" cy="785676"/>
          </a:xfrm>
          <a:prstGeom prst="rect">
            <a:avLst/>
          </a:prstGeom>
          <a:noFill/>
          <a:ln>
            <a:noFill/>
          </a:ln>
        </p:spPr>
      </p:pic>
      <p:sp>
        <p:nvSpPr>
          <p:cNvPr id="155" name="Google Shape;155;g632311cbcf_0_821"/>
          <p:cNvSpPr txBox="1">
            <a:spLocks noGrp="1"/>
          </p:cNvSpPr>
          <p:nvPr>
            <p:ph type="sldNum" idx="12"/>
          </p:nvPr>
        </p:nvSpPr>
        <p:spPr>
          <a:xfrm>
            <a:off x="8740324" y="4820688"/>
            <a:ext cx="409800" cy="273900"/>
          </a:xfrm>
          <a:prstGeom prst="rect">
            <a:avLst/>
          </a:prstGeom>
          <a:noFill/>
          <a:ln>
            <a:noFill/>
          </a:ln>
        </p:spPr>
        <p:txBody>
          <a:bodyPr spcFirstLastPara="1" wrap="square" lIns="62850" tIns="31425" rIns="62850" bIns="31425" anchor="t" anchorCtr="0">
            <a:noAutofit/>
          </a:bodyPr>
          <a:lstStyle>
            <a:lvl1pPr marL="0" marR="0" lvl="0"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1pPr>
            <a:lvl2pPr marL="0" marR="0" lvl="1"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2pPr>
            <a:lvl3pPr marL="0" marR="0" lvl="2"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3pPr>
            <a:lvl4pPr marL="0" marR="0" lvl="3"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4pPr>
            <a:lvl5pPr marL="0" marR="0" lvl="4"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5pPr>
            <a:lvl6pPr marL="0" marR="0" lvl="5"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6pPr>
            <a:lvl7pPr marL="0" marR="0" lvl="6"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7pPr>
            <a:lvl8pPr marL="0" marR="0" lvl="7"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8pPr>
            <a:lvl9pPr marL="0" marR="0" lvl="8"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BE"/>
              <a:t>‹N°›</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IBGE_Titre + graphique">
  <p:cSld name="IBGE_Titre + graphique">
    <p:spTree>
      <p:nvGrpSpPr>
        <p:cNvPr id="1" name="Shape 156"/>
        <p:cNvGrpSpPr/>
        <p:nvPr/>
      </p:nvGrpSpPr>
      <p:grpSpPr>
        <a:xfrm>
          <a:off x="0" y="0"/>
          <a:ext cx="0" cy="0"/>
          <a:chOff x="0" y="0"/>
          <a:chExt cx="0" cy="0"/>
        </a:xfrm>
      </p:grpSpPr>
      <p:sp>
        <p:nvSpPr>
          <p:cNvPr id="157" name="Google Shape;157;g632311cbcf_0_827"/>
          <p:cNvSpPr/>
          <p:nvPr/>
        </p:nvSpPr>
        <p:spPr>
          <a:xfrm>
            <a:off x="7612" y="2449092"/>
            <a:ext cx="9142500" cy="244500"/>
          </a:xfrm>
          <a:prstGeom prst="rect">
            <a:avLst/>
          </a:prstGeom>
          <a:solidFill>
            <a:srgbClr val="F0F0F0"/>
          </a:solidFill>
          <a:ln>
            <a:noFill/>
          </a:ln>
          <a:effectLst>
            <a:outerShdw blurRad="25400" dist="12700" dir="5400000" rotWithShape="0">
              <a:srgbClr val="000000">
                <a:alpha val="49800"/>
              </a:srgbClr>
            </a:outerShdw>
          </a:effectLst>
        </p:spPr>
        <p:txBody>
          <a:bodyPr spcFirstLastPara="1" wrap="square" lIns="32725" tIns="32725" rIns="32725" bIns="32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158" name="Google Shape;158;g632311cbcf_0_827"/>
          <p:cNvSpPr txBox="1">
            <a:spLocks noGrp="1"/>
          </p:cNvSpPr>
          <p:nvPr>
            <p:ph type="title"/>
          </p:nvPr>
        </p:nvSpPr>
        <p:spPr>
          <a:xfrm>
            <a:off x="1027052" y="319514"/>
            <a:ext cx="8229600" cy="5109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rgbClr val="77B726"/>
              </a:buClr>
              <a:buSzPts val="3300"/>
              <a:buFont typeface="Arial"/>
              <a:buNone/>
              <a:defRPr sz="3300" b="1" i="0" u="none" strike="noStrike" cap="none">
                <a:solidFill>
                  <a:srgbClr val="77B726"/>
                </a:solidFill>
                <a:latin typeface="Arial"/>
                <a:ea typeface="Arial"/>
                <a:cs typeface="Arial"/>
                <a:sym typeface="Arial"/>
              </a:defRPr>
            </a:lvl1pPr>
            <a:lvl2pPr lvl="1" rtl="0">
              <a:spcBef>
                <a:spcPts val="0"/>
              </a:spcBef>
              <a:spcAft>
                <a:spcPts val="0"/>
              </a:spcAft>
              <a:buSzPts val="1000"/>
              <a:buNone/>
              <a:defRPr sz="1300"/>
            </a:lvl2pPr>
            <a:lvl3pPr lvl="2" rtl="0">
              <a:spcBef>
                <a:spcPts val="0"/>
              </a:spcBef>
              <a:spcAft>
                <a:spcPts val="0"/>
              </a:spcAft>
              <a:buSzPts val="1000"/>
              <a:buNone/>
              <a:defRPr sz="1300"/>
            </a:lvl3pPr>
            <a:lvl4pPr lvl="3" rtl="0">
              <a:spcBef>
                <a:spcPts val="0"/>
              </a:spcBef>
              <a:spcAft>
                <a:spcPts val="0"/>
              </a:spcAft>
              <a:buSzPts val="1000"/>
              <a:buNone/>
              <a:defRPr sz="1300"/>
            </a:lvl4pPr>
            <a:lvl5pPr lvl="4" rtl="0">
              <a:spcBef>
                <a:spcPts val="0"/>
              </a:spcBef>
              <a:spcAft>
                <a:spcPts val="0"/>
              </a:spcAft>
              <a:buSzPts val="1000"/>
              <a:buNone/>
              <a:defRPr sz="1300"/>
            </a:lvl5pPr>
            <a:lvl6pPr lvl="5" rtl="0">
              <a:spcBef>
                <a:spcPts val="0"/>
              </a:spcBef>
              <a:spcAft>
                <a:spcPts val="0"/>
              </a:spcAft>
              <a:buSzPts val="1000"/>
              <a:buNone/>
              <a:defRPr sz="1300"/>
            </a:lvl6pPr>
            <a:lvl7pPr lvl="6" rtl="0">
              <a:spcBef>
                <a:spcPts val="0"/>
              </a:spcBef>
              <a:spcAft>
                <a:spcPts val="0"/>
              </a:spcAft>
              <a:buSzPts val="1000"/>
              <a:buNone/>
              <a:defRPr sz="1300"/>
            </a:lvl7pPr>
            <a:lvl8pPr lvl="7" rtl="0">
              <a:spcBef>
                <a:spcPts val="0"/>
              </a:spcBef>
              <a:spcAft>
                <a:spcPts val="0"/>
              </a:spcAft>
              <a:buSzPts val="1000"/>
              <a:buNone/>
              <a:defRPr sz="1300"/>
            </a:lvl8pPr>
            <a:lvl9pPr lvl="8" rtl="0">
              <a:spcBef>
                <a:spcPts val="0"/>
              </a:spcBef>
              <a:spcAft>
                <a:spcPts val="0"/>
              </a:spcAft>
              <a:buSzPts val="1000"/>
              <a:buNone/>
              <a:defRPr sz="1300"/>
            </a:lvl9pPr>
          </a:lstStyle>
          <a:p>
            <a:endParaRPr/>
          </a:p>
        </p:txBody>
      </p:sp>
      <p:sp>
        <p:nvSpPr>
          <p:cNvPr id="159" name="Google Shape;159;g632311cbcf_0_827"/>
          <p:cNvSpPr>
            <a:spLocks noGrp="1"/>
          </p:cNvSpPr>
          <p:nvPr>
            <p:ph type="chart" idx="2"/>
          </p:nvPr>
        </p:nvSpPr>
        <p:spPr>
          <a:xfrm>
            <a:off x="1062952" y="1518676"/>
            <a:ext cx="7179900" cy="2510700"/>
          </a:xfrm>
          <a:prstGeom prst="rect">
            <a:avLst/>
          </a:prstGeom>
          <a:noFill/>
          <a:ln>
            <a:noFill/>
          </a:ln>
        </p:spPr>
        <p:txBody>
          <a:bodyPr spcFirstLastPara="1" wrap="square" lIns="62850" tIns="31425" rIns="62850" bIns="31425" anchor="t" anchorCtr="0">
            <a:noAutofit/>
          </a:bodyPr>
          <a:lstStyle>
            <a:lvl1pPr marR="0" lvl="0" algn="l" rtl="0">
              <a:spcBef>
                <a:spcPts val="600"/>
              </a:spcBef>
              <a:spcAft>
                <a:spcPts val="0"/>
              </a:spcAft>
              <a:buClr>
                <a:schemeClr val="dk1"/>
              </a:buClr>
              <a:buSzPts val="3000"/>
              <a:buFont typeface="Arial"/>
              <a:buNone/>
              <a:defRPr sz="3000" b="0" i="0" u="none" strike="noStrike" cap="none">
                <a:solidFill>
                  <a:schemeClr val="dk1"/>
                </a:solidFill>
                <a:latin typeface="Calibri"/>
                <a:ea typeface="Calibri"/>
                <a:cs typeface="Calibri"/>
                <a:sym typeface="Calibri"/>
              </a:defRPr>
            </a:lvl1pPr>
            <a:lvl2pPr marR="0" lvl="1" algn="l" rtl="0">
              <a:spcBef>
                <a:spcPts val="6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2pPr>
            <a:lvl3pPr marR="0" lvl="2" algn="l" rtl="0">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160" name="Google Shape;160;g632311cbcf_0_827"/>
          <p:cNvPicPr preferRelativeResize="0"/>
          <p:nvPr/>
        </p:nvPicPr>
        <p:blipFill rotWithShape="1">
          <a:blip r:embed="rId2">
            <a:alphaModFix/>
          </a:blip>
          <a:srcRect/>
          <a:stretch/>
        </p:blipFill>
        <p:spPr>
          <a:xfrm>
            <a:off x="180928" y="71425"/>
            <a:ext cx="514216" cy="785676"/>
          </a:xfrm>
          <a:prstGeom prst="rect">
            <a:avLst/>
          </a:prstGeom>
          <a:noFill/>
          <a:ln>
            <a:noFill/>
          </a:ln>
        </p:spPr>
      </p:pic>
      <p:sp>
        <p:nvSpPr>
          <p:cNvPr id="161" name="Google Shape;161;g632311cbcf_0_827"/>
          <p:cNvSpPr txBox="1">
            <a:spLocks noGrp="1"/>
          </p:cNvSpPr>
          <p:nvPr>
            <p:ph type="sldNum" idx="12"/>
          </p:nvPr>
        </p:nvSpPr>
        <p:spPr>
          <a:xfrm>
            <a:off x="8740324" y="4820688"/>
            <a:ext cx="409800" cy="273900"/>
          </a:xfrm>
          <a:prstGeom prst="rect">
            <a:avLst/>
          </a:prstGeom>
          <a:noFill/>
          <a:ln>
            <a:noFill/>
          </a:ln>
        </p:spPr>
        <p:txBody>
          <a:bodyPr spcFirstLastPara="1" wrap="square" lIns="62850" tIns="31425" rIns="62850" bIns="31425" anchor="t" anchorCtr="0">
            <a:noAutofit/>
          </a:bodyPr>
          <a:lstStyle>
            <a:lvl1pPr marL="0" marR="0" lvl="0"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1pPr>
            <a:lvl2pPr marL="0" marR="0" lvl="1"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2pPr>
            <a:lvl3pPr marL="0" marR="0" lvl="2"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3pPr>
            <a:lvl4pPr marL="0" marR="0" lvl="3"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4pPr>
            <a:lvl5pPr marL="0" marR="0" lvl="4"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5pPr>
            <a:lvl6pPr marL="0" marR="0" lvl="5"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6pPr>
            <a:lvl7pPr marL="0" marR="0" lvl="6"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7pPr>
            <a:lvl8pPr marL="0" marR="0" lvl="7"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8pPr>
            <a:lvl9pPr marL="0" marR="0" lvl="8"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BE"/>
              <a:t>‹N°›</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IBGE_Titre et contenu a niv + image">
  <p:cSld name="IBGE_Titre et contenu a niv + image">
    <p:spTree>
      <p:nvGrpSpPr>
        <p:cNvPr id="1" name="Shape 162"/>
        <p:cNvGrpSpPr/>
        <p:nvPr/>
      </p:nvGrpSpPr>
      <p:grpSpPr>
        <a:xfrm>
          <a:off x="0" y="0"/>
          <a:ext cx="0" cy="0"/>
          <a:chOff x="0" y="0"/>
          <a:chExt cx="0" cy="0"/>
        </a:xfrm>
      </p:grpSpPr>
      <p:sp>
        <p:nvSpPr>
          <p:cNvPr id="163" name="Google Shape;163;g632311cbcf_0_833"/>
          <p:cNvSpPr/>
          <p:nvPr/>
        </p:nvSpPr>
        <p:spPr>
          <a:xfrm>
            <a:off x="7612" y="2449092"/>
            <a:ext cx="9142500" cy="244500"/>
          </a:xfrm>
          <a:prstGeom prst="rect">
            <a:avLst/>
          </a:prstGeom>
          <a:solidFill>
            <a:srgbClr val="F0F0F0"/>
          </a:solidFill>
          <a:ln>
            <a:noFill/>
          </a:ln>
          <a:effectLst>
            <a:outerShdw blurRad="25400" dist="12700" dir="5400000" rotWithShape="0">
              <a:srgbClr val="000000">
                <a:alpha val="49800"/>
              </a:srgbClr>
            </a:outerShdw>
          </a:effectLst>
        </p:spPr>
        <p:txBody>
          <a:bodyPr spcFirstLastPara="1" wrap="square" lIns="32725" tIns="32725" rIns="32725" bIns="32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164" name="Google Shape;164;g632311cbcf_0_833"/>
          <p:cNvSpPr txBox="1">
            <a:spLocks noGrp="1"/>
          </p:cNvSpPr>
          <p:nvPr>
            <p:ph type="title"/>
          </p:nvPr>
        </p:nvSpPr>
        <p:spPr>
          <a:xfrm>
            <a:off x="1027052" y="319514"/>
            <a:ext cx="8229600" cy="5109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rgbClr val="77B726"/>
              </a:buClr>
              <a:buSzPts val="3300"/>
              <a:buFont typeface="Arial"/>
              <a:buNone/>
              <a:defRPr sz="3300" b="1" i="0" u="none" strike="noStrike" cap="none">
                <a:solidFill>
                  <a:srgbClr val="77B726"/>
                </a:solidFill>
                <a:latin typeface="Arial"/>
                <a:ea typeface="Arial"/>
                <a:cs typeface="Arial"/>
                <a:sym typeface="Arial"/>
              </a:defRPr>
            </a:lvl1pPr>
            <a:lvl2pPr lvl="1" rtl="0">
              <a:spcBef>
                <a:spcPts val="0"/>
              </a:spcBef>
              <a:spcAft>
                <a:spcPts val="0"/>
              </a:spcAft>
              <a:buSzPts val="1000"/>
              <a:buNone/>
              <a:defRPr sz="1300"/>
            </a:lvl2pPr>
            <a:lvl3pPr lvl="2" rtl="0">
              <a:spcBef>
                <a:spcPts val="0"/>
              </a:spcBef>
              <a:spcAft>
                <a:spcPts val="0"/>
              </a:spcAft>
              <a:buSzPts val="1000"/>
              <a:buNone/>
              <a:defRPr sz="1300"/>
            </a:lvl3pPr>
            <a:lvl4pPr lvl="3" rtl="0">
              <a:spcBef>
                <a:spcPts val="0"/>
              </a:spcBef>
              <a:spcAft>
                <a:spcPts val="0"/>
              </a:spcAft>
              <a:buSzPts val="1000"/>
              <a:buNone/>
              <a:defRPr sz="1300"/>
            </a:lvl4pPr>
            <a:lvl5pPr lvl="4" rtl="0">
              <a:spcBef>
                <a:spcPts val="0"/>
              </a:spcBef>
              <a:spcAft>
                <a:spcPts val="0"/>
              </a:spcAft>
              <a:buSzPts val="1000"/>
              <a:buNone/>
              <a:defRPr sz="1300"/>
            </a:lvl5pPr>
            <a:lvl6pPr lvl="5" rtl="0">
              <a:spcBef>
                <a:spcPts val="0"/>
              </a:spcBef>
              <a:spcAft>
                <a:spcPts val="0"/>
              </a:spcAft>
              <a:buSzPts val="1000"/>
              <a:buNone/>
              <a:defRPr sz="1300"/>
            </a:lvl6pPr>
            <a:lvl7pPr lvl="6" rtl="0">
              <a:spcBef>
                <a:spcPts val="0"/>
              </a:spcBef>
              <a:spcAft>
                <a:spcPts val="0"/>
              </a:spcAft>
              <a:buSzPts val="1000"/>
              <a:buNone/>
              <a:defRPr sz="1300"/>
            </a:lvl7pPr>
            <a:lvl8pPr lvl="7" rtl="0">
              <a:spcBef>
                <a:spcPts val="0"/>
              </a:spcBef>
              <a:spcAft>
                <a:spcPts val="0"/>
              </a:spcAft>
              <a:buSzPts val="1000"/>
              <a:buNone/>
              <a:defRPr sz="1300"/>
            </a:lvl8pPr>
            <a:lvl9pPr lvl="8" rtl="0">
              <a:spcBef>
                <a:spcPts val="0"/>
              </a:spcBef>
              <a:spcAft>
                <a:spcPts val="0"/>
              </a:spcAft>
              <a:buSzPts val="1000"/>
              <a:buNone/>
              <a:defRPr sz="1300"/>
            </a:lvl9pPr>
          </a:lstStyle>
          <a:p>
            <a:endParaRPr/>
          </a:p>
        </p:txBody>
      </p:sp>
      <p:sp>
        <p:nvSpPr>
          <p:cNvPr id="165" name="Google Shape;165;g632311cbcf_0_833"/>
          <p:cNvSpPr>
            <a:spLocks noGrp="1"/>
          </p:cNvSpPr>
          <p:nvPr>
            <p:ph type="pic" idx="2"/>
          </p:nvPr>
        </p:nvSpPr>
        <p:spPr>
          <a:xfrm>
            <a:off x="1128306" y="1401057"/>
            <a:ext cx="3239100" cy="2631900"/>
          </a:xfrm>
          <a:prstGeom prst="rect">
            <a:avLst/>
          </a:prstGeom>
          <a:noFill/>
          <a:ln>
            <a:noFill/>
          </a:ln>
        </p:spPr>
        <p:txBody>
          <a:bodyPr spcFirstLastPara="1" wrap="square" lIns="62850" tIns="31425" rIns="62850" bIns="31425" anchor="t" anchorCtr="0">
            <a:noAutofit/>
          </a:bodyPr>
          <a:lstStyle>
            <a:lvl1pPr marR="0" lvl="0" algn="l" rtl="0">
              <a:spcBef>
                <a:spcPts val="600"/>
              </a:spcBef>
              <a:spcAft>
                <a:spcPts val="0"/>
              </a:spcAft>
              <a:buClr>
                <a:schemeClr val="dk1"/>
              </a:buClr>
              <a:buSzPts val="3000"/>
              <a:buFont typeface="Arial"/>
              <a:buNone/>
              <a:defRPr sz="3000" b="0" i="0" u="none" strike="noStrike" cap="none">
                <a:solidFill>
                  <a:schemeClr val="dk1"/>
                </a:solidFill>
                <a:latin typeface="Calibri"/>
                <a:ea typeface="Calibri"/>
                <a:cs typeface="Calibri"/>
                <a:sym typeface="Calibri"/>
              </a:defRPr>
            </a:lvl1pPr>
            <a:lvl2pPr marR="0" lvl="1" algn="l" rtl="0">
              <a:spcBef>
                <a:spcPts val="6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2pPr>
            <a:lvl3pPr marR="0" lvl="2" algn="l" rtl="0">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166" name="Google Shape;166;g632311cbcf_0_833"/>
          <p:cNvPicPr preferRelativeResize="0"/>
          <p:nvPr/>
        </p:nvPicPr>
        <p:blipFill rotWithShape="1">
          <a:blip r:embed="rId2">
            <a:alphaModFix/>
          </a:blip>
          <a:srcRect/>
          <a:stretch/>
        </p:blipFill>
        <p:spPr>
          <a:xfrm>
            <a:off x="180928" y="71425"/>
            <a:ext cx="514216" cy="785676"/>
          </a:xfrm>
          <a:prstGeom prst="rect">
            <a:avLst/>
          </a:prstGeom>
          <a:noFill/>
          <a:ln>
            <a:noFill/>
          </a:ln>
        </p:spPr>
      </p:pic>
      <p:sp>
        <p:nvSpPr>
          <p:cNvPr id="167" name="Google Shape;167;g632311cbcf_0_833"/>
          <p:cNvSpPr txBox="1">
            <a:spLocks noGrp="1"/>
          </p:cNvSpPr>
          <p:nvPr>
            <p:ph type="body" idx="1"/>
          </p:nvPr>
        </p:nvSpPr>
        <p:spPr>
          <a:xfrm>
            <a:off x="4829043" y="1494191"/>
            <a:ext cx="3576300" cy="2738100"/>
          </a:xfrm>
          <a:prstGeom prst="rect">
            <a:avLst/>
          </a:prstGeom>
          <a:noFill/>
          <a:ln>
            <a:noFill/>
          </a:ln>
        </p:spPr>
        <p:txBody>
          <a:bodyPr spcFirstLastPara="1" wrap="square" lIns="62850" tIns="31425" rIns="62850" bIns="31425" anchor="t" anchorCtr="0">
            <a:noAutofit/>
          </a:bodyPr>
          <a:lstStyle>
            <a:lvl1pPr marL="457200" marR="0" lvl="0" indent="-336550" algn="l" rtl="0">
              <a:spcBef>
                <a:spcPts val="300"/>
              </a:spcBef>
              <a:spcAft>
                <a:spcPts val="0"/>
              </a:spcAft>
              <a:buClr>
                <a:srgbClr val="00799D"/>
              </a:buClr>
              <a:buSzPts val="1700"/>
              <a:buFont typeface="Arial"/>
              <a:buChar char="•"/>
              <a:defRPr sz="1700" b="0" i="0" u="none" strike="noStrike" cap="none">
                <a:solidFill>
                  <a:srgbClr val="00799D"/>
                </a:solidFill>
                <a:latin typeface="Arial"/>
                <a:ea typeface="Arial"/>
                <a:cs typeface="Arial"/>
                <a:sym typeface="Arial"/>
              </a:defRPr>
            </a:lvl1pPr>
            <a:lvl2pPr marL="914400" marR="0" lvl="1" indent="-298450" algn="l" rtl="0">
              <a:spcBef>
                <a:spcPts val="300"/>
              </a:spcBef>
              <a:spcAft>
                <a:spcPts val="0"/>
              </a:spcAft>
              <a:buClr>
                <a:srgbClr val="77B726"/>
              </a:buClr>
              <a:buSzPts val="1100"/>
              <a:buFont typeface="Noto Sans Symbols"/>
              <a:buChar char="▶"/>
              <a:defRPr sz="1400" b="0" i="0" u="none" strike="noStrike" cap="none">
                <a:solidFill>
                  <a:srgbClr val="4F5057"/>
                </a:solidFill>
                <a:latin typeface="Arial"/>
                <a:ea typeface="Arial"/>
                <a:cs typeface="Arial"/>
                <a:sym typeface="Arial"/>
              </a:defRPr>
            </a:lvl2pPr>
            <a:lvl3pPr marL="1371600" marR="0" lvl="2" indent="-304800" algn="l" rtl="0">
              <a:spcBef>
                <a:spcPts val="300"/>
              </a:spcBef>
              <a:spcAft>
                <a:spcPts val="0"/>
              </a:spcAft>
              <a:buClr>
                <a:srgbClr val="00799D"/>
              </a:buClr>
              <a:buSzPts val="1200"/>
              <a:buFont typeface="Verdana"/>
              <a:buChar char="–"/>
              <a:defRPr sz="1200" b="0" i="0" u="none" strike="noStrike" cap="none">
                <a:solidFill>
                  <a:srgbClr val="00799D"/>
                </a:solidFill>
                <a:latin typeface="Arial"/>
                <a:ea typeface="Arial"/>
                <a:cs typeface="Arial"/>
                <a:sym typeface="Arial"/>
              </a:defRPr>
            </a:lvl3pPr>
            <a:lvl4pPr marL="1828800" marR="0" lvl="3"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68" name="Google Shape;168;g632311cbcf_0_833"/>
          <p:cNvSpPr txBox="1">
            <a:spLocks noGrp="1"/>
          </p:cNvSpPr>
          <p:nvPr>
            <p:ph type="sldNum" idx="12"/>
          </p:nvPr>
        </p:nvSpPr>
        <p:spPr>
          <a:xfrm>
            <a:off x="8740324" y="4820688"/>
            <a:ext cx="409800" cy="273900"/>
          </a:xfrm>
          <a:prstGeom prst="rect">
            <a:avLst/>
          </a:prstGeom>
          <a:noFill/>
          <a:ln>
            <a:noFill/>
          </a:ln>
        </p:spPr>
        <p:txBody>
          <a:bodyPr spcFirstLastPara="1" wrap="square" lIns="62850" tIns="31425" rIns="62850" bIns="31425" anchor="t" anchorCtr="0">
            <a:noAutofit/>
          </a:bodyPr>
          <a:lstStyle>
            <a:lvl1pPr marL="0" marR="0" lvl="0"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1pPr>
            <a:lvl2pPr marL="0" marR="0" lvl="1"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2pPr>
            <a:lvl3pPr marL="0" marR="0" lvl="2"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3pPr>
            <a:lvl4pPr marL="0" marR="0" lvl="3"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4pPr>
            <a:lvl5pPr marL="0" marR="0" lvl="4"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5pPr>
            <a:lvl6pPr marL="0" marR="0" lvl="5"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6pPr>
            <a:lvl7pPr marL="0" marR="0" lvl="6"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7pPr>
            <a:lvl8pPr marL="0" marR="0" lvl="7"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8pPr>
            <a:lvl9pPr marL="0" marR="0" lvl="8"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BE"/>
              <a:t>‹N°›</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IBGE_Image + Piedpage">
  <p:cSld name="IBGE_Image + Piedpage">
    <p:spTree>
      <p:nvGrpSpPr>
        <p:cNvPr id="1" name="Shape 169"/>
        <p:cNvGrpSpPr/>
        <p:nvPr/>
      </p:nvGrpSpPr>
      <p:grpSpPr>
        <a:xfrm>
          <a:off x="0" y="0"/>
          <a:ext cx="0" cy="0"/>
          <a:chOff x="0" y="0"/>
          <a:chExt cx="0" cy="0"/>
        </a:xfrm>
      </p:grpSpPr>
      <p:sp>
        <p:nvSpPr>
          <p:cNvPr id="170" name="Google Shape;170;g632311cbcf_0_840"/>
          <p:cNvSpPr/>
          <p:nvPr/>
        </p:nvSpPr>
        <p:spPr>
          <a:xfrm>
            <a:off x="7612" y="2449092"/>
            <a:ext cx="9142500" cy="244500"/>
          </a:xfrm>
          <a:prstGeom prst="rect">
            <a:avLst/>
          </a:prstGeom>
          <a:solidFill>
            <a:srgbClr val="F0F0F0"/>
          </a:solidFill>
          <a:ln>
            <a:noFill/>
          </a:ln>
          <a:effectLst>
            <a:outerShdw blurRad="25400" dist="12700" dir="5400000" rotWithShape="0">
              <a:srgbClr val="000000">
                <a:alpha val="49800"/>
              </a:srgbClr>
            </a:outerShdw>
          </a:effectLst>
        </p:spPr>
        <p:txBody>
          <a:bodyPr spcFirstLastPara="1" wrap="square" lIns="32725" tIns="32725" rIns="32725" bIns="32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171" name="Google Shape;171;g632311cbcf_0_840"/>
          <p:cNvSpPr txBox="1">
            <a:spLocks noGrp="1"/>
          </p:cNvSpPr>
          <p:nvPr>
            <p:ph type="body" idx="1"/>
          </p:nvPr>
        </p:nvSpPr>
        <p:spPr>
          <a:xfrm>
            <a:off x="412994" y="4573681"/>
            <a:ext cx="7830000" cy="514200"/>
          </a:xfrm>
          <a:prstGeom prst="rect">
            <a:avLst/>
          </a:prstGeom>
          <a:noFill/>
          <a:ln>
            <a:noFill/>
          </a:ln>
        </p:spPr>
        <p:txBody>
          <a:bodyPr spcFirstLastPara="1" wrap="square" lIns="0" tIns="0" rIns="0" bIns="0" anchor="t" anchorCtr="0">
            <a:noAutofit/>
          </a:bodyPr>
          <a:lstStyle>
            <a:lvl1pPr marL="457200" marR="0" lvl="0" indent="-228600" algn="l" rtl="0">
              <a:spcBef>
                <a:spcPts val="300"/>
              </a:spcBef>
              <a:spcAft>
                <a:spcPts val="0"/>
              </a:spcAft>
              <a:buClr>
                <a:srgbClr val="4F5057"/>
              </a:buClr>
              <a:buSzPts val="1400"/>
              <a:buFont typeface="Arial"/>
              <a:buNone/>
              <a:defRPr sz="1400" b="0" i="0" u="none" strike="noStrike" cap="none">
                <a:solidFill>
                  <a:srgbClr val="4F5057"/>
                </a:solidFill>
                <a:latin typeface="Arial"/>
                <a:ea typeface="Arial"/>
                <a:cs typeface="Arial"/>
                <a:sym typeface="Arial"/>
              </a:defRPr>
            </a:lvl1pPr>
            <a:lvl2pPr marL="914400" marR="0" lvl="1" indent="-387350" algn="l" rtl="0">
              <a:spcBef>
                <a:spcPts val="6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2pPr>
            <a:lvl3pPr marL="1371600" marR="0" lvl="2" indent="-368300" algn="l" rtl="0">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172" name="Google Shape;172;g632311cbcf_0_840"/>
          <p:cNvPicPr preferRelativeResize="0"/>
          <p:nvPr/>
        </p:nvPicPr>
        <p:blipFill rotWithShape="1">
          <a:blip r:embed="rId2">
            <a:alphaModFix/>
          </a:blip>
          <a:srcRect b="10"/>
          <a:stretch/>
        </p:blipFill>
        <p:spPr>
          <a:xfrm>
            <a:off x="-5254" y="-7750"/>
            <a:ext cx="6864096" cy="4445680"/>
          </a:xfrm>
          <a:prstGeom prst="rect">
            <a:avLst/>
          </a:prstGeom>
          <a:noFill/>
          <a:ln>
            <a:noFill/>
          </a:ln>
        </p:spPr>
      </p:pic>
      <p:pic>
        <p:nvPicPr>
          <p:cNvPr id="173" name="Google Shape;173;g632311cbcf_0_840"/>
          <p:cNvPicPr preferRelativeResize="0"/>
          <p:nvPr/>
        </p:nvPicPr>
        <p:blipFill rotWithShape="1">
          <a:blip r:embed="rId3">
            <a:alphaModFix/>
          </a:blip>
          <a:srcRect/>
          <a:stretch/>
        </p:blipFill>
        <p:spPr>
          <a:xfrm>
            <a:off x="6741945" y="1685633"/>
            <a:ext cx="2475856" cy="657111"/>
          </a:xfrm>
          <a:prstGeom prst="rect">
            <a:avLst/>
          </a:prstGeom>
          <a:noFill/>
          <a:ln>
            <a:noFill/>
          </a:ln>
        </p:spPr>
      </p:pic>
      <p:sp>
        <p:nvSpPr>
          <p:cNvPr id="174" name="Google Shape;174;g632311cbcf_0_840"/>
          <p:cNvSpPr/>
          <p:nvPr/>
        </p:nvSpPr>
        <p:spPr>
          <a:xfrm rot="-5400000">
            <a:off x="-826781" y="2208636"/>
            <a:ext cx="1850100" cy="176100"/>
          </a:xfrm>
          <a:prstGeom prst="rect">
            <a:avLst/>
          </a:prstGeom>
          <a:noFill/>
          <a:ln>
            <a:noFill/>
          </a:ln>
        </p:spPr>
        <p:txBody>
          <a:bodyPr spcFirstLastPara="1" wrap="square" lIns="32725" tIns="32725" rIns="32725" bIns="32725" anchor="ctr" anchorCtr="0">
            <a:noAutofit/>
          </a:bodyPr>
          <a:lstStyle/>
          <a:p>
            <a:pPr marL="0" marR="0" lvl="0" indent="0" algn="l" rtl="0">
              <a:lnSpc>
                <a:spcPct val="100000"/>
              </a:lnSpc>
              <a:spcBef>
                <a:spcPts val="0"/>
              </a:spcBef>
              <a:spcAft>
                <a:spcPts val="0"/>
              </a:spcAft>
              <a:buNone/>
            </a:pPr>
            <a:r>
              <a:rPr lang="fr-BE" sz="600" b="0" i="0" u="none" strike="noStrike" cap="none">
                <a:solidFill>
                  <a:srgbClr val="FFFFFF"/>
                </a:solidFill>
                <a:latin typeface="Arial"/>
                <a:ea typeface="Arial"/>
                <a:cs typeface="Arial"/>
                <a:sym typeface="Arial"/>
              </a:rPr>
              <a:t>photo: Y. Glavie et Architectes : Cepezed/Samyn and Partners</a:t>
            </a:r>
            <a:endParaRPr sz="1000"/>
          </a:p>
        </p:txBody>
      </p:sp>
      <p:pic>
        <p:nvPicPr>
          <p:cNvPr id="175" name="Google Shape;175;g632311cbcf_0_840"/>
          <p:cNvPicPr preferRelativeResize="0"/>
          <p:nvPr/>
        </p:nvPicPr>
        <p:blipFill rotWithShape="1">
          <a:blip r:embed="rId4">
            <a:alphaModFix/>
          </a:blip>
          <a:srcRect/>
          <a:stretch/>
        </p:blipFill>
        <p:spPr>
          <a:xfrm>
            <a:off x="0" y="4135960"/>
            <a:ext cx="6856214" cy="314271"/>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6_Vide">
  <p:cSld name="6_Vide">
    <p:spTree>
      <p:nvGrpSpPr>
        <p:cNvPr id="1" name="Shape 176"/>
        <p:cNvGrpSpPr/>
        <p:nvPr/>
      </p:nvGrpSpPr>
      <p:grpSpPr>
        <a:xfrm>
          <a:off x="0" y="0"/>
          <a:ext cx="0" cy="0"/>
          <a:chOff x="0" y="0"/>
          <a:chExt cx="0" cy="0"/>
        </a:xfrm>
      </p:grpSpPr>
      <p:pic>
        <p:nvPicPr>
          <p:cNvPr id="177" name="Google Shape;177;g632311cbcf_0_847"/>
          <p:cNvPicPr preferRelativeResize="0"/>
          <p:nvPr/>
        </p:nvPicPr>
        <p:blipFill rotWithShape="1">
          <a:blip r:embed="rId2">
            <a:alphaModFix/>
          </a:blip>
          <a:srcRect/>
          <a:stretch/>
        </p:blipFill>
        <p:spPr>
          <a:xfrm>
            <a:off x="180975" y="71438"/>
            <a:ext cx="514350" cy="785813"/>
          </a:xfrm>
          <a:prstGeom prst="rect">
            <a:avLst/>
          </a:prstGeom>
          <a:noFill/>
          <a:ln>
            <a:noFill/>
          </a:ln>
        </p:spPr>
      </p:pic>
      <p:sp>
        <p:nvSpPr>
          <p:cNvPr id="178" name="Google Shape;178;g632311cbcf_0_847"/>
          <p:cNvSpPr txBox="1">
            <a:spLocks noGrp="1"/>
          </p:cNvSpPr>
          <p:nvPr>
            <p:ph type="title"/>
          </p:nvPr>
        </p:nvSpPr>
        <p:spPr>
          <a:xfrm>
            <a:off x="1027052" y="319514"/>
            <a:ext cx="8229600" cy="5109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rgbClr val="00799D"/>
              </a:buClr>
              <a:buSzPts val="3300"/>
              <a:buFont typeface="Arial"/>
              <a:buNone/>
              <a:defRPr sz="3300" b="1" i="0" u="none" strike="noStrike" cap="none">
                <a:solidFill>
                  <a:srgbClr val="00799D"/>
                </a:solidFill>
                <a:latin typeface="Arial"/>
                <a:ea typeface="Arial"/>
                <a:cs typeface="Arial"/>
                <a:sym typeface="Arial"/>
              </a:defRPr>
            </a:lvl1pPr>
            <a:lvl2pPr lvl="1" rtl="0">
              <a:spcBef>
                <a:spcPts val="0"/>
              </a:spcBef>
              <a:spcAft>
                <a:spcPts val="0"/>
              </a:spcAft>
              <a:buSzPts val="1000"/>
              <a:buNone/>
              <a:defRPr sz="1300"/>
            </a:lvl2pPr>
            <a:lvl3pPr lvl="2" rtl="0">
              <a:spcBef>
                <a:spcPts val="0"/>
              </a:spcBef>
              <a:spcAft>
                <a:spcPts val="0"/>
              </a:spcAft>
              <a:buSzPts val="1000"/>
              <a:buNone/>
              <a:defRPr sz="1300"/>
            </a:lvl3pPr>
            <a:lvl4pPr lvl="3" rtl="0">
              <a:spcBef>
                <a:spcPts val="0"/>
              </a:spcBef>
              <a:spcAft>
                <a:spcPts val="0"/>
              </a:spcAft>
              <a:buSzPts val="1000"/>
              <a:buNone/>
              <a:defRPr sz="1300"/>
            </a:lvl4pPr>
            <a:lvl5pPr lvl="4" rtl="0">
              <a:spcBef>
                <a:spcPts val="0"/>
              </a:spcBef>
              <a:spcAft>
                <a:spcPts val="0"/>
              </a:spcAft>
              <a:buSzPts val="1000"/>
              <a:buNone/>
              <a:defRPr sz="1300"/>
            </a:lvl5pPr>
            <a:lvl6pPr lvl="5" rtl="0">
              <a:spcBef>
                <a:spcPts val="0"/>
              </a:spcBef>
              <a:spcAft>
                <a:spcPts val="0"/>
              </a:spcAft>
              <a:buSzPts val="1000"/>
              <a:buNone/>
              <a:defRPr sz="1300"/>
            </a:lvl6pPr>
            <a:lvl7pPr lvl="6" rtl="0">
              <a:spcBef>
                <a:spcPts val="0"/>
              </a:spcBef>
              <a:spcAft>
                <a:spcPts val="0"/>
              </a:spcAft>
              <a:buSzPts val="1000"/>
              <a:buNone/>
              <a:defRPr sz="1300"/>
            </a:lvl7pPr>
            <a:lvl8pPr lvl="7" rtl="0">
              <a:spcBef>
                <a:spcPts val="0"/>
              </a:spcBef>
              <a:spcAft>
                <a:spcPts val="0"/>
              </a:spcAft>
              <a:buSzPts val="1000"/>
              <a:buNone/>
              <a:defRPr sz="1300"/>
            </a:lvl8pPr>
            <a:lvl9pPr lvl="8" rtl="0">
              <a:spcBef>
                <a:spcPts val="0"/>
              </a:spcBef>
              <a:spcAft>
                <a:spcPts val="0"/>
              </a:spcAft>
              <a:buSzPts val="1000"/>
              <a:buNone/>
              <a:defRPr sz="1300"/>
            </a:lvl9pPr>
          </a:lstStyle>
          <a:p>
            <a:endParaRPr/>
          </a:p>
        </p:txBody>
      </p:sp>
      <p:sp>
        <p:nvSpPr>
          <p:cNvPr id="179" name="Google Shape;179;g632311cbcf_0_847"/>
          <p:cNvSpPr txBox="1">
            <a:spLocks noGrp="1"/>
          </p:cNvSpPr>
          <p:nvPr>
            <p:ph type="body" idx="1"/>
          </p:nvPr>
        </p:nvSpPr>
        <p:spPr>
          <a:xfrm>
            <a:off x="523739" y="1235102"/>
            <a:ext cx="8229600" cy="33945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rgbClr val="4F5057"/>
              </a:buClr>
              <a:buSzPts val="1700"/>
              <a:buFont typeface="Arial"/>
              <a:buNone/>
              <a:defRPr sz="1700" b="0" i="0" u="none" strike="noStrike" cap="none">
                <a:solidFill>
                  <a:srgbClr val="4F5057"/>
                </a:solidFill>
                <a:latin typeface="Arial"/>
                <a:ea typeface="Arial"/>
                <a:cs typeface="Arial"/>
                <a:sym typeface="Arial"/>
              </a:defRPr>
            </a:lvl1pPr>
            <a:lvl2pPr marL="914400" marR="0" lvl="1" indent="-387350" algn="l" rtl="0">
              <a:spcBef>
                <a:spcPts val="6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2pPr>
            <a:lvl3pPr marL="1371600" marR="0" lvl="2" indent="-368300" algn="l" rtl="0">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180"/>
        <p:cNvGrpSpPr/>
        <p:nvPr/>
      </p:nvGrpSpPr>
      <p:grpSpPr>
        <a:xfrm>
          <a:off x="0" y="0"/>
          <a:ext cx="0" cy="0"/>
          <a:chOff x="0" y="0"/>
          <a:chExt cx="0" cy="0"/>
        </a:xfrm>
      </p:grpSpPr>
      <p:sp>
        <p:nvSpPr>
          <p:cNvPr id="181" name="Google Shape;181;g632311cbcf_0_851"/>
          <p:cNvSpPr txBox="1">
            <a:spLocks noGrp="1"/>
          </p:cNvSpPr>
          <p:nvPr>
            <p:ph type="title"/>
          </p:nvPr>
        </p:nvSpPr>
        <p:spPr>
          <a:xfrm>
            <a:off x="457200" y="205979"/>
            <a:ext cx="8229600" cy="857400"/>
          </a:xfrm>
          <a:prstGeom prst="rect">
            <a:avLst/>
          </a:prstGeom>
          <a:noFill/>
          <a:ln>
            <a:noFill/>
          </a:ln>
        </p:spPr>
        <p:txBody>
          <a:bodyPr spcFirstLastPara="1" wrap="square" lIns="93850" tIns="46950" rIns="93850" bIns="46950" anchor="t" anchorCtr="0">
            <a:noAutofit/>
          </a:bodyPr>
          <a:lstStyle>
            <a:lvl1pPr marR="0" lvl="0" algn="ctr" rtl="0">
              <a:spcBef>
                <a:spcPts val="0"/>
              </a:spcBef>
              <a:spcAft>
                <a:spcPts val="0"/>
              </a:spcAft>
              <a:buClr>
                <a:schemeClr val="dk1"/>
              </a:buClr>
              <a:buSzPts val="4100"/>
              <a:buFont typeface="Calibri"/>
              <a:buNone/>
              <a:defRPr sz="4100" b="0" i="0" u="none" strike="noStrike" cap="none">
                <a:solidFill>
                  <a:schemeClr val="dk1"/>
                </a:solidFill>
                <a:latin typeface="Calibri"/>
                <a:ea typeface="Calibri"/>
                <a:cs typeface="Calibri"/>
                <a:sym typeface="Calibri"/>
              </a:defRPr>
            </a:lvl1pPr>
            <a:lvl2pPr lvl="1" rtl="0">
              <a:spcBef>
                <a:spcPts val="0"/>
              </a:spcBef>
              <a:spcAft>
                <a:spcPts val="0"/>
              </a:spcAft>
              <a:buSzPts val="1000"/>
              <a:buNone/>
              <a:defRPr sz="1300"/>
            </a:lvl2pPr>
            <a:lvl3pPr lvl="2" rtl="0">
              <a:spcBef>
                <a:spcPts val="0"/>
              </a:spcBef>
              <a:spcAft>
                <a:spcPts val="0"/>
              </a:spcAft>
              <a:buSzPts val="1000"/>
              <a:buNone/>
              <a:defRPr sz="1300"/>
            </a:lvl3pPr>
            <a:lvl4pPr lvl="3" rtl="0">
              <a:spcBef>
                <a:spcPts val="0"/>
              </a:spcBef>
              <a:spcAft>
                <a:spcPts val="0"/>
              </a:spcAft>
              <a:buSzPts val="1000"/>
              <a:buNone/>
              <a:defRPr sz="1300"/>
            </a:lvl4pPr>
            <a:lvl5pPr lvl="4" rtl="0">
              <a:spcBef>
                <a:spcPts val="0"/>
              </a:spcBef>
              <a:spcAft>
                <a:spcPts val="0"/>
              </a:spcAft>
              <a:buSzPts val="1000"/>
              <a:buNone/>
              <a:defRPr sz="1300"/>
            </a:lvl5pPr>
            <a:lvl6pPr lvl="5" rtl="0">
              <a:spcBef>
                <a:spcPts val="0"/>
              </a:spcBef>
              <a:spcAft>
                <a:spcPts val="0"/>
              </a:spcAft>
              <a:buSzPts val="1000"/>
              <a:buNone/>
              <a:defRPr sz="1300"/>
            </a:lvl6pPr>
            <a:lvl7pPr lvl="6" rtl="0">
              <a:spcBef>
                <a:spcPts val="0"/>
              </a:spcBef>
              <a:spcAft>
                <a:spcPts val="0"/>
              </a:spcAft>
              <a:buSzPts val="1000"/>
              <a:buNone/>
              <a:defRPr sz="1300"/>
            </a:lvl7pPr>
            <a:lvl8pPr lvl="7" rtl="0">
              <a:spcBef>
                <a:spcPts val="0"/>
              </a:spcBef>
              <a:spcAft>
                <a:spcPts val="0"/>
              </a:spcAft>
              <a:buSzPts val="1000"/>
              <a:buNone/>
              <a:defRPr sz="1300"/>
            </a:lvl8pPr>
            <a:lvl9pPr lvl="8" rtl="0">
              <a:spcBef>
                <a:spcPts val="0"/>
              </a:spcBef>
              <a:spcAft>
                <a:spcPts val="0"/>
              </a:spcAft>
              <a:buSzPts val="1000"/>
              <a:buNone/>
              <a:defRPr sz="1300"/>
            </a:lvl9pPr>
          </a:lstStyle>
          <a:p>
            <a:endParaRPr/>
          </a:p>
        </p:txBody>
      </p:sp>
      <p:sp>
        <p:nvSpPr>
          <p:cNvPr id="182" name="Google Shape;182;g632311cbcf_0_851"/>
          <p:cNvSpPr txBox="1">
            <a:spLocks noGrp="1"/>
          </p:cNvSpPr>
          <p:nvPr>
            <p:ph type="body" idx="1"/>
          </p:nvPr>
        </p:nvSpPr>
        <p:spPr>
          <a:xfrm>
            <a:off x="457200" y="1200151"/>
            <a:ext cx="8229600" cy="3394500"/>
          </a:xfrm>
          <a:prstGeom prst="rect">
            <a:avLst/>
          </a:prstGeom>
          <a:noFill/>
          <a:ln>
            <a:noFill/>
          </a:ln>
        </p:spPr>
        <p:txBody>
          <a:bodyPr spcFirstLastPara="1" wrap="square" lIns="93850" tIns="46950" rIns="93850" bIns="46950" anchor="t" anchorCtr="0">
            <a:noAutofit/>
          </a:bodyPr>
          <a:lstStyle>
            <a:lvl1pPr marL="457200" marR="0" lvl="0" indent="-419100" algn="l" rtl="0">
              <a:spcBef>
                <a:spcPts val="60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1pPr>
            <a:lvl2pPr marL="914400" marR="0" lvl="1" indent="-387350" algn="l" rtl="0">
              <a:spcBef>
                <a:spcPts val="6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2pPr>
            <a:lvl3pPr marL="1371600" marR="0" lvl="2" indent="-368300" algn="l" rtl="0">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spcBef>
                <a:spcPts val="3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83" name="Google Shape;183;g632311cbcf_0_851"/>
          <p:cNvSpPr txBox="1">
            <a:spLocks noGrp="1"/>
          </p:cNvSpPr>
          <p:nvPr>
            <p:ph type="dt" idx="10"/>
          </p:nvPr>
        </p:nvSpPr>
        <p:spPr>
          <a:xfrm>
            <a:off x="457200" y="4767264"/>
            <a:ext cx="2133600" cy="273900"/>
          </a:xfrm>
          <a:prstGeom prst="rect">
            <a:avLst/>
          </a:prstGeom>
          <a:noFill/>
          <a:ln>
            <a:noFill/>
          </a:ln>
        </p:spPr>
        <p:txBody>
          <a:bodyPr spcFirstLastPara="1" wrap="square" lIns="93850" tIns="46950" rIns="93850" bIns="46950" anchor="t" anchorCtr="0">
            <a:noAutofit/>
          </a:bodyPr>
          <a:lstStyle>
            <a:lvl1pPr marR="0" lvl="0" algn="l" rtl="0">
              <a:lnSpc>
                <a:spcPct val="100000"/>
              </a:lnSpc>
              <a:spcBef>
                <a:spcPts val="0"/>
              </a:spcBef>
              <a:spcAft>
                <a:spcPts val="0"/>
              </a:spcAft>
              <a:buSzPts val="1000"/>
              <a:buNone/>
              <a:defRPr sz="1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000"/>
              <a:buNone/>
              <a:defRPr sz="1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000"/>
              <a:buNone/>
              <a:defRPr sz="1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000"/>
              <a:buNone/>
              <a:defRPr sz="1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000"/>
              <a:buNone/>
              <a:defRPr sz="1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000"/>
              <a:buNone/>
              <a:defRPr sz="1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000"/>
              <a:buNone/>
              <a:defRPr sz="1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000"/>
              <a:buNone/>
              <a:defRPr sz="1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000"/>
              <a:buNone/>
              <a:defRPr sz="1000" b="0" i="0" u="none" strike="noStrike" cap="none">
                <a:solidFill>
                  <a:srgbClr val="000000"/>
                </a:solidFill>
                <a:latin typeface="Arial"/>
                <a:ea typeface="Arial"/>
                <a:cs typeface="Arial"/>
                <a:sym typeface="Arial"/>
              </a:defRPr>
            </a:lvl9pPr>
          </a:lstStyle>
          <a:p>
            <a:endParaRPr/>
          </a:p>
        </p:txBody>
      </p:sp>
      <p:sp>
        <p:nvSpPr>
          <p:cNvPr id="184" name="Google Shape;184;g632311cbcf_0_851"/>
          <p:cNvSpPr txBox="1">
            <a:spLocks noGrp="1"/>
          </p:cNvSpPr>
          <p:nvPr>
            <p:ph type="ftr" idx="11"/>
          </p:nvPr>
        </p:nvSpPr>
        <p:spPr>
          <a:xfrm>
            <a:off x="3124200" y="4767264"/>
            <a:ext cx="2895600" cy="273900"/>
          </a:xfrm>
          <a:prstGeom prst="rect">
            <a:avLst/>
          </a:prstGeom>
          <a:noFill/>
          <a:ln>
            <a:noFill/>
          </a:ln>
        </p:spPr>
        <p:txBody>
          <a:bodyPr spcFirstLastPara="1" wrap="square" lIns="93850" tIns="46950" rIns="93850" bIns="46950" anchor="t" anchorCtr="0">
            <a:noAutofit/>
          </a:bodyPr>
          <a:lstStyle>
            <a:lvl1pPr marR="0" lvl="0" algn="l" rtl="0">
              <a:lnSpc>
                <a:spcPct val="100000"/>
              </a:lnSpc>
              <a:spcBef>
                <a:spcPts val="0"/>
              </a:spcBef>
              <a:spcAft>
                <a:spcPts val="0"/>
              </a:spcAft>
              <a:buSzPts val="1000"/>
              <a:buNone/>
              <a:defRPr sz="1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000"/>
              <a:buNone/>
              <a:defRPr sz="1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000"/>
              <a:buNone/>
              <a:defRPr sz="1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000"/>
              <a:buNone/>
              <a:defRPr sz="1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000"/>
              <a:buNone/>
              <a:defRPr sz="1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000"/>
              <a:buNone/>
              <a:defRPr sz="1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000"/>
              <a:buNone/>
              <a:defRPr sz="1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000"/>
              <a:buNone/>
              <a:defRPr sz="1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000"/>
              <a:buNone/>
              <a:defRPr sz="1000" b="0" i="0" u="none" strike="noStrike" cap="none">
                <a:solidFill>
                  <a:srgbClr val="000000"/>
                </a:solidFill>
                <a:latin typeface="Arial"/>
                <a:ea typeface="Arial"/>
                <a:cs typeface="Arial"/>
                <a:sym typeface="Arial"/>
              </a:defRPr>
            </a:lvl9pPr>
          </a:lstStyle>
          <a:p>
            <a:endParaRPr/>
          </a:p>
        </p:txBody>
      </p:sp>
      <p:sp>
        <p:nvSpPr>
          <p:cNvPr id="185" name="Google Shape;185;g632311cbcf_0_851"/>
          <p:cNvSpPr txBox="1">
            <a:spLocks noGrp="1"/>
          </p:cNvSpPr>
          <p:nvPr>
            <p:ph type="sldNum" idx="12"/>
          </p:nvPr>
        </p:nvSpPr>
        <p:spPr>
          <a:xfrm>
            <a:off x="6553200" y="4767264"/>
            <a:ext cx="2133600" cy="273900"/>
          </a:xfrm>
          <a:prstGeom prst="rect">
            <a:avLst/>
          </a:prstGeom>
          <a:noFill/>
          <a:ln>
            <a:noFill/>
          </a:ln>
        </p:spPr>
        <p:txBody>
          <a:bodyPr spcFirstLastPara="1" wrap="square" lIns="93850" tIns="46950" rIns="93850" bIns="46950" anchor="t" anchorCtr="0">
            <a:noAutofit/>
          </a:bodyPr>
          <a:lstStyle>
            <a:lvl1pPr marL="0" marR="0" lvl="0" indent="0" algn="l" rtl="0">
              <a:lnSpc>
                <a:spcPct val="100000"/>
              </a:lnSpc>
              <a:spcBef>
                <a:spcPts val="0"/>
              </a:spcBef>
              <a:spcAft>
                <a:spcPts val="0"/>
              </a:spcAft>
              <a:buNone/>
              <a:defRPr sz="10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0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0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0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0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0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0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0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0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BE"/>
              <a:t>‹N°›</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BGE_ Slide_Titre">
  <p:cSld name="IBGE_ Slide_Titre">
    <p:spTree>
      <p:nvGrpSpPr>
        <p:cNvPr id="1" name="Shape 187"/>
        <p:cNvGrpSpPr/>
        <p:nvPr/>
      </p:nvGrpSpPr>
      <p:grpSpPr>
        <a:xfrm>
          <a:off x="0" y="0"/>
          <a:ext cx="0" cy="0"/>
          <a:chOff x="0" y="0"/>
          <a:chExt cx="0" cy="0"/>
        </a:xfrm>
      </p:grpSpPr>
      <p:pic>
        <p:nvPicPr>
          <p:cNvPr id="188" name="Google Shape;188;g632311cbcf_0_858"/>
          <p:cNvPicPr preferRelativeResize="0"/>
          <p:nvPr/>
        </p:nvPicPr>
        <p:blipFill rotWithShape="1">
          <a:blip r:embed="rId2">
            <a:alphaModFix/>
          </a:blip>
          <a:srcRect/>
          <a:stretch/>
        </p:blipFill>
        <p:spPr>
          <a:xfrm>
            <a:off x="-158" y="-463086"/>
            <a:ext cx="6855358" cy="5606170"/>
          </a:xfrm>
          <a:prstGeom prst="rect">
            <a:avLst/>
          </a:prstGeom>
          <a:noFill/>
          <a:ln>
            <a:noFill/>
          </a:ln>
        </p:spPr>
      </p:pic>
      <p:sp>
        <p:nvSpPr>
          <p:cNvPr id="189" name="Google Shape;189;g632311cbcf_0_858"/>
          <p:cNvSpPr txBox="1">
            <a:spLocks noGrp="1"/>
          </p:cNvSpPr>
          <p:nvPr>
            <p:ph type="body" idx="1"/>
          </p:nvPr>
        </p:nvSpPr>
        <p:spPr>
          <a:xfrm>
            <a:off x="1152600" y="1605547"/>
            <a:ext cx="3350700" cy="596100"/>
          </a:xfrm>
          <a:prstGeom prst="rect">
            <a:avLst/>
          </a:prstGeom>
          <a:noFill/>
          <a:ln>
            <a:noFill/>
          </a:ln>
        </p:spPr>
        <p:txBody>
          <a:bodyPr spcFirstLastPara="1" wrap="square" lIns="62850" tIns="31425" rIns="62850" bIns="31425" anchor="t" anchorCtr="0">
            <a:noAutofit/>
          </a:bodyPr>
          <a:lstStyle>
            <a:lvl1pPr marL="457200" marR="0" lvl="0" indent="-228600" algn="l" rtl="0">
              <a:lnSpc>
                <a:spcPct val="109680"/>
              </a:lnSpc>
              <a:spcBef>
                <a:spcPts val="0"/>
              </a:spcBef>
              <a:spcAft>
                <a:spcPts val="0"/>
              </a:spcAft>
              <a:buClr>
                <a:schemeClr val="lt1"/>
              </a:buClr>
              <a:buSzPts val="2100"/>
              <a:buFont typeface="Arial"/>
              <a:buNone/>
              <a:defRPr sz="2100" b="0" i="0" u="none" strike="noStrike" cap="none">
                <a:solidFill>
                  <a:schemeClr val="lt1"/>
                </a:solidFill>
                <a:latin typeface="Arial"/>
                <a:ea typeface="Arial"/>
                <a:cs typeface="Arial"/>
                <a:sym typeface="Arial"/>
              </a:defRPr>
            </a:lvl1pPr>
            <a:lvl2pPr marL="914400" marR="0" lvl="1" indent="-228600" algn="ctr" rtl="0">
              <a:spcBef>
                <a:spcPts val="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L="1371600" marR="0" lvl="2" indent="-228600" algn="ctr" rtl="0">
              <a:spcBef>
                <a:spcPts val="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3pPr>
            <a:lvl4pPr marL="1828800" marR="0" lvl="3" indent="-228600" algn="ctr" rtl="0">
              <a:spcBef>
                <a:spcPts val="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4pPr>
            <a:lvl5pPr marL="2286000" marR="0" lvl="4" indent="-228600" algn="ctr" rtl="0">
              <a:spcBef>
                <a:spcPts val="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5pPr>
            <a:lvl6pPr marL="2743200" marR="0" lvl="5"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90" name="Google Shape;190;g632311cbcf_0_858"/>
          <p:cNvSpPr txBox="1">
            <a:spLocks noGrp="1"/>
          </p:cNvSpPr>
          <p:nvPr>
            <p:ph type="title"/>
          </p:nvPr>
        </p:nvSpPr>
        <p:spPr>
          <a:xfrm>
            <a:off x="1152600" y="461620"/>
            <a:ext cx="3944400" cy="995700"/>
          </a:xfrm>
          <a:prstGeom prst="rect">
            <a:avLst/>
          </a:prstGeom>
          <a:noFill/>
          <a:ln>
            <a:noFill/>
          </a:ln>
        </p:spPr>
        <p:txBody>
          <a:bodyPr spcFirstLastPara="1" wrap="square" lIns="62850" tIns="31425" rIns="62850" bIns="31425" anchor="t" anchorCtr="0">
            <a:noAutofit/>
          </a:bodyPr>
          <a:lstStyle>
            <a:lvl1pPr marR="0" lvl="0" algn="l" rtl="0">
              <a:lnSpc>
                <a:spcPct val="93148"/>
              </a:lnSpc>
              <a:spcBef>
                <a:spcPts val="0"/>
              </a:spcBef>
              <a:spcAft>
                <a:spcPts val="0"/>
              </a:spcAft>
              <a:buClr>
                <a:schemeClr val="lt1"/>
              </a:buClr>
              <a:buSzPts val="5000"/>
              <a:buFont typeface="Arial"/>
              <a:buNone/>
              <a:defRPr sz="5000" b="0" i="0" u="none" strike="noStrike" cap="none">
                <a:solidFill>
                  <a:schemeClr val="lt1"/>
                </a:solidFill>
                <a:latin typeface="Arial"/>
                <a:ea typeface="Arial"/>
                <a:cs typeface="Arial"/>
                <a:sym typeface="Arial"/>
              </a:defRPr>
            </a:lvl1pPr>
            <a:lvl2pPr lvl="1" rtl="0">
              <a:spcBef>
                <a:spcPts val="0"/>
              </a:spcBef>
              <a:spcAft>
                <a:spcPts val="0"/>
              </a:spcAft>
              <a:buSzPts val="1000"/>
              <a:buNone/>
              <a:defRPr sz="1200"/>
            </a:lvl2pPr>
            <a:lvl3pPr lvl="2" rtl="0">
              <a:spcBef>
                <a:spcPts val="0"/>
              </a:spcBef>
              <a:spcAft>
                <a:spcPts val="0"/>
              </a:spcAft>
              <a:buSzPts val="1000"/>
              <a:buNone/>
              <a:defRPr sz="1200"/>
            </a:lvl3pPr>
            <a:lvl4pPr lvl="3" rtl="0">
              <a:spcBef>
                <a:spcPts val="0"/>
              </a:spcBef>
              <a:spcAft>
                <a:spcPts val="0"/>
              </a:spcAft>
              <a:buSzPts val="1000"/>
              <a:buNone/>
              <a:defRPr sz="1200"/>
            </a:lvl4pPr>
            <a:lvl5pPr lvl="4" rtl="0">
              <a:spcBef>
                <a:spcPts val="0"/>
              </a:spcBef>
              <a:spcAft>
                <a:spcPts val="0"/>
              </a:spcAft>
              <a:buSzPts val="1000"/>
              <a:buNone/>
              <a:defRPr sz="1200"/>
            </a:lvl5pPr>
            <a:lvl6pPr lvl="5" rtl="0">
              <a:spcBef>
                <a:spcPts val="0"/>
              </a:spcBef>
              <a:spcAft>
                <a:spcPts val="0"/>
              </a:spcAft>
              <a:buSzPts val="1000"/>
              <a:buNone/>
              <a:defRPr sz="1200"/>
            </a:lvl6pPr>
            <a:lvl7pPr lvl="6" rtl="0">
              <a:spcBef>
                <a:spcPts val="0"/>
              </a:spcBef>
              <a:spcAft>
                <a:spcPts val="0"/>
              </a:spcAft>
              <a:buSzPts val="1000"/>
              <a:buNone/>
              <a:defRPr sz="1200"/>
            </a:lvl7pPr>
            <a:lvl8pPr lvl="7" rtl="0">
              <a:spcBef>
                <a:spcPts val="0"/>
              </a:spcBef>
              <a:spcAft>
                <a:spcPts val="0"/>
              </a:spcAft>
              <a:buSzPts val="1000"/>
              <a:buNone/>
              <a:defRPr sz="1200"/>
            </a:lvl8pPr>
            <a:lvl9pPr lvl="8" rtl="0">
              <a:spcBef>
                <a:spcPts val="0"/>
              </a:spcBef>
              <a:spcAft>
                <a:spcPts val="0"/>
              </a:spcAft>
              <a:buSzPts val="1000"/>
              <a:buNone/>
              <a:defRPr sz="1200"/>
            </a:lvl9pPr>
          </a:lstStyle>
          <a:p>
            <a:endParaRPr/>
          </a:p>
        </p:txBody>
      </p:sp>
      <p:pic>
        <p:nvPicPr>
          <p:cNvPr id="191" name="Google Shape;191;g632311cbcf_0_858"/>
          <p:cNvPicPr preferRelativeResize="0"/>
          <p:nvPr/>
        </p:nvPicPr>
        <p:blipFill rotWithShape="1">
          <a:blip r:embed="rId3">
            <a:alphaModFix/>
          </a:blip>
          <a:srcRect/>
          <a:stretch/>
        </p:blipFill>
        <p:spPr>
          <a:xfrm>
            <a:off x="6159589" y="4242651"/>
            <a:ext cx="2285405" cy="657111"/>
          </a:xfrm>
          <a:prstGeom prst="rect">
            <a:avLst/>
          </a:prstGeom>
          <a:noFill/>
          <a:ln>
            <a:noFill/>
          </a:ln>
        </p:spPr>
      </p:pic>
      <p:sp>
        <p:nvSpPr>
          <p:cNvPr id="192" name="Google Shape;192;g632311cbcf_0_858"/>
          <p:cNvSpPr txBox="1">
            <a:spLocks noGrp="1"/>
          </p:cNvSpPr>
          <p:nvPr>
            <p:ph type="body" idx="2"/>
          </p:nvPr>
        </p:nvSpPr>
        <p:spPr>
          <a:xfrm>
            <a:off x="1223309" y="3194117"/>
            <a:ext cx="7103700" cy="471000"/>
          </a:xfrm>
          <a:prstGeom prst="rect">
            <a:avLst/>
          </a:prstGeom>
          <a:noFill/>
          <a:ln>
            <a:noFill/>
          </a:ln>
        </p:spPr>
        <p:txBody>
          <a:bodyPr spcFirstLastPara="1" wrap="square" lIns="62850" tIns="31425" rIns="62850" bIns="31425" anchor="t" anchorCtr="0">
            <a:noAutofit/>
          </a:bodyPr>
          <a:lstStyle>
            <a:lvl1pPr marL="457200" marR="0" lvl="0" indent="-228600" algn="r" rtl="0">
              <a:lnSpc>
                <a:spcPct val="124146"/>
              </a:lnSpc>
              <a:spcBef>
                <a:spcPts val="400"/>
              </a:spcBef>
              <a:spcAft>
                <a:spcPts val="0"/>
              </a:spcAft>
              <a:buClr>
                <a:srgbClr val="00799D"/>
              </a:buClr>
              <a:buSzPts val="2000"/>
              <a:buFont typeface="Arial"/>
              <a:buNone/>
              <a:defRPr sz="2000" b="1" i="0" u="none" strike="noStrike" cap="none">
                <a:solidFill>
                  <a:srgbClr val="00799D"/>
                </a:solidFill>
                <a:latin typeface="Arial"/>
                <a:ea typeface="Arial"/>
                <a:cs typeface="Arial"/>
                <a:sym typeface="Arial"/>
              </a:defRPr>
            </a:lvl1pPr>
            <a:lvl2pPr marL="914400" marR="0" lvl="1" indent="-228600" algn="r" rtl="0">
              <a:lnSpc>
                <a:spcPct val="100000"/>
              </a:lnSpc>
              <a:spcBef>
                <a:spcPts val="1200"/>
              </a:spcBef>
              <a:spcAft>
                <a:spcPts val="0"/>
              </a:spcAft>
              <a:buClr>
                <a:srgbClr val="00799D"/>
              </a:buClr>
              <a:buSzPts val="1400"/>
              <a:buFont typeface="Arial"/>
              <a:buNone/>
              <a:defRPr sz="1400" b="0" i="0" u="none" strike="noStrike" cap="none">
                <a:solidFill>
                  <a:srgbClr val="00799D"/>
                </a:solidFill>
                <a:latin typeface="Arial"/>
                <a:ea typeface="Arial"/>
                <a:cs typeface="Arial"/>
                <a:sym typeface="Arial"/>
              </a:defRPr>
            </a:lvl2pPr>
            <a:lvl3pPr marL="1371600" marR="0" lvl="2" indent="-228600" algn="r" rtl="0">
              <a:spcBef>
                <a:spcPts val="0"/>
              </a:spcBef>
              <a:spcAft>
                <a:spcPts val="0"/>
              </a:spcAft>
              <a:buClr>
                <a:srgbClr val="77B726"/>
              </a:buClr>
              <a:buSzPts val="1400"/>
              <a:buFont typeface="Arial"/>
              <a:buNone/>
              <a:defRPr sz="1400" b="0" i="0" u="none" strike="noStrike" cap="none">
                <a:solidFill>
                  <a:srgbClr val="77B726"/>
                </a:solidFill>
                <a:latin typeface="Arial"/>
                <a:ea typeface="Arial"/>
                <a:cs typeface="Arial"/>
                <a:sym typeface="Arial"/>
              </a:defRPr>
            </a:lvl3pPr>
            <a:lvl4pPr marL="1828800" marR="0" lvl="3"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93" name="Google Shape;193;g632311cbcf_0_858"/>
          <p:cNvSpPr txBox="1">
            <a:spLocks noGrp="1"/>
          </p:cNvSpPr>
          <p:nvPr>
            <p:ph type="body" idx="3"/>
          </p:nvPr>
        </p:nvSpPr>
        <p:spPr>
          <a:xfrm>
            <a:off x="1223310" y="3543243"/>
            <a:ext cx="7126800" cy="514200"/>
          </a:xfrm>
          <a:prstGeom prst="rect">
            <a:avLst/>
          </a:prstGeom>
          <a:noFill/>
          <a:ln>
            <a:noFill/>
          </a:ln>
        </p:spPr>
        <p:txBody>
          <a:bodyPr spcFirstLastPara="1" wrap="square" lIns="62850" tIns="31425" rIns="62850" bIns="31425" anchor="t" anchorCtr="0">
            <a:noAutofit/>
          </a:bodyPr>
          <a:lstStyle>
            <a:lvl1pPr marL="457200" marR="0" lvl="0" indent="-228600" algn="r" rtl="0">
              <a:spcBef>
                <a:spcPts val="0"/>
              </a:spcBef>
              <a:spcAft>
                <a:spcPts val="0"/>
              </a:spcAft>
              <a:buClr>
                <a:srgbClr val="00799D"/>
              </a:buClr>
              <a:buSzPts val="1400"/>
              <a:buFont typeface="Arial"/>
              <a:buNone/>
              <a:defRPr sz="1400" b="0" i="0" u="none" strike="noStrike" cap="none">
                <a:solidFill>
                  <a:srgbClr val="00799D"/>
                </a:solidFill>
                <a:latin typeface="Arial"/>
                <a:ea typeface="Arial"/>
                <a:cs typeface="Arial"/>
                <a:sym typeface="Arial"/>
              </a:defRPr>
            </a:lvl1pPr>
            <a:lvl2pPr marL="914400" marR="0" lvl="1" indent="-228600" algn="l" rtl="0">
              <a:spcBef>
                <a:spcPts val="500"/>
              </a:spcBef>
              <a:spcAft>
                <a:spcPts val="0"/>
              </a:spcAft>
              <a:buClr>
                <a:schemeClr val="dk1"/>
              </a:buClr>
              <a:buSzPts val="2500"/>
              <a:buFont typeface="Arial"/>
              <a:buNone/>
              <a:defRPr sz="2500" b="0" i="0" u="none" strike="noStrike" cap="none">
                <a:solidFill>
                  <a:schemeClr val="dk1"/>
                </a:solidFill>
                <a:latin typeface="Calibri"/>
                <a:ea typeface="Calibri"/>
                <a:cs typeface="Calibri"/>
                <a:sym typeface="Calibri"/>
              </a:defRPr>
            </a:lvl2pPr>
            <a:lvl3pPr marL="1371600" marR="0" lvl="2" indent="-228600" algn="l" rtl="0">
              <a:spcBef>
                <a:spcPts val="400"/>
              </a:spcBef>
              <a:spcAft>
                <a:spcPts val="0"/>
              </a:spcAft>
              <a:buClr>
                <a:schemeClr val="dk1"/>
              </a:buClr>
              <a:buSzPts val="2200"/>
              <a:buFont typeface="Arial"/>
              <a:buNone/>
              <a:defRPr sz="22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28"/>
        <p:cNvGrpSpPr/>
        <p:nvPr/>
      </p:nvGrpSpPr>
      <p:grpSpPr>
        <a:xfrm>
          <a:off x="0" y="0"/>
          <a:ext cx="0" cy="0"/>
          <a:chOff x="0" y="0"/>
          <a:chExt cx="0" cy="0"/>
        </a:xfrm>
      </p:grpSpPr>
      <p:sp>
        <p:nvSpPr>
          <p:cNvPr id="29" name="Google Shape;29;p18"/>
          <p:cNvSpPr txBox="1">
            <a:spLocks noGrp="1"/>
          </p:cNvSpPr>
          <p:nvPr>
            <p:ph type="title"/>
          </p:nvPr>
        </p:nvSpPr>
        <p:spPr>
          <a:xfrm>
            <a:off x="722313" y="3305179"/>
            <a:ext cx="7772400" cy="1021556"/>
          </a:xfrm>
          <a:prstGeom prst="rect">
            <a:avLst/>
          </a:prstGeom>
          <a:noFill/>
          <a:ln>
            <a:noFill/>
          </a:ln>
        </p:spPr>
        <p:txBody>
          <a:bodyPr spcFirstLastPara="1" wrap="square" lIns="76150" tIns="38075" rIns="76150" bIns="38075" anchor="t" anchorCtr="0">
            <a:normAutofit/>
          </a:bodyPr>
          <a:lstStyle>
            <a:lvl1pPr lvl="0" algn="l">
              <a:spcBef>
                <a:spcPts val="0"/>
              </a:spcBef>
              <a:spcAft>
                <a:spcPts val="0"/>
              </a:spcAft>
              <a:buClr>
                <a:schemeClr val="dk1"/>
              </a:buClr>
              <a:buSzPts val="3400"/>
              <a:buFont typeface="Calibri"/>
              <a:buNone/>
              <a:defRPr sz="34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18"/>
          <p:cNvSpPr txBox="1">
            <a:spLocks noGrp="1"/>
          </p:cNvSpPr>
          <p:nvPr>
            <p:ph type="body" idx="1"/>
          </p:nvPr>
        </p:nvSpPr>
        <p:spPr>
          <a:xfrm>
            <a:off x="722313" y="2180039"/>
            <a:ext cx="7772400" cy="1125141"/>
          </a:xfrm>
          <a:prstGeom prst="rect">
            <a:avLst/>
          </a:prstGeom>
          <a:noFill/>
          <a:ln>
            <a:noFill/>
          </a:ln>
        </p:spPr>
        <p:txBody>
          <a:bodyPr spcFirstLastPara="1" wrap="square" lIns="76150" tIns="38075" rIns="76150" bIns="38075" anchor="b" anchorCtr="0">
            <a:normAutofit/>
          </a:bodyPr>
          <a:lstStyle>
            <a:lvl1pPr marL="457200" lvl="0" indent="-228600" algn="l">
              <a:spcBef>
                <a:spcPts val="320"/>
              </a:spcBef>
              <a:spcAft>
                <a:spcPts val="0"/>
              </a:spcAft>
              <a:buClr>
                <a:srgbClr val="888888"/>
              </a:buClr>
              <a:buSzPts val="1600"/>
              <a:buNone/>
              <a:defRPr sz="1600">
                <a:solidFill>
                  <a:srgbClr val="888888"/>
                </a:solidFill>
              </a:defRPr>
            </a:lvl1pPr>
            <a:lvl2pPr marL="914400" lvl="1" indent="-228600" algn="l">
              <a:spcBef>
                <a:spcPts val="280"/>
              </a:spcBef>
              <a:spcAft>
                <a:spcPts val="0"/>
              </a:spcAft>
              <a:buClr>
                <a:srgbClr val="888888"/>
              </a:buClr>
              <a:buSzPts val="1400"/>
              <a:buNone/>
              <a:defRPr sz="1400">
                <a:solidFill>
                  <a:srgbClr val="888888"/>
                </a:solidFill>
              </a:defRPr>
            </a:lvl2pPr>
            <a:lvl3pPr marL="1371600" lvl="2" indent="-228600" algn="l">
              <a:spcBef>
                <a:spcPts val="280"/>
              </a:spcBef>
              <a:spcAft>
                <a:spcPts val="0"/>
              </a:spcAft>
              <a:buClr>
                <a:srgbClr val="888888"/>
              </a:buClr>
              <a:buSzPts val="1400"/>
              <a:buNone/>
              <a:defRPr sz="1400">
                <a:solidFill>
                  <a:srgbClr val="888888"/>
                </a:solidFill>
              </a:defRPr>
            </a:lvl3pPr>
            <a:lvl4pPr marL="1828800" lvl="3" indent="-228600" algn="l">
              <a:spcBef>
                <a:spcPts val="220"/>
              </a:spcBef>
              <a:spcAft>
                <a:spcPts val="0"/>
              </a:spcAft>
              <a:buClr>
                <a:srgbClr val="888888"/>
              </a:buClr>
              <a:buSzPts val="1100"/>
              <a:buNone/>
              <a:defRPr sz="1100">
                <a:solidFill>
                  <a:srgbClr val="888888"/>
                </a:solidFill>
              </a:defRPr>
            </a:lvl4pPr>
            <a:lvl5pPr marL="2286000" lvl="4" indent="-228600" algn="l">
              <a:spcBef>
                <a:spcPts val="220"/>
              </a:spcBef>
              <a:spcAft>
                <a:spcPts val="0"/>
              </a:spcAft>
              <a:buClr>
                <a:srgbClr val="888888"/>
              </a:buClr>
              <a:buSzPts val="1100"/>
              <a:buNone/>
              <a:defRPr sz="1100">
                <a:solidFill>
                  <a:srgbClr val="888888"/>
                </a:solidFill>
              </a:defRPr>
            </a:lvl5pPr>
            <a:lvl6pPr marL="2743200" lvl="5" indent="-228600" algn="l">
              <a:spcBef>
                <a:spcPts val="220"/>
              </a:spcBef>
              <a:spcAft>
                <a:spcPts val="0"/>
              </a:spcAft>
              <a:buClr>
                <a:srgbClr val="888888"/>
              </a:buClr>
              <a:buSzPts val="1100"/>
              <a:buNone/>
              <a:defRPr sz="1100">
                <a:solidFill>
                  <a:srgbClr val="888888"/>
                </a:solidFill>
              </a:defRPr>
            </a:lvl6pPr>
            <a:lvl7pPr marL="3200400" lvl="6" indent="-228600" algn="l">
              <a:spcBef>
                <a:spcPts val="220"/>
              </a:spcBef>
              <a:spcAft>
                <a:spcPts val="0"/>
              </a:spcAft>
              <a:buClr>
                <a:srgbClr val="888888"/>
              </a:buClr>
              <a:buSzPts val="1100"/>
              <a:buNone/>
              <a:defRPr sz="1100">
                <a:solidFill>
                  <a:srgbClr val="888888"/>
                </a:solidFill>
              </a:defRPr>
            </a:lvl7pPr>
            <a:lvl8pPr marL="3657600" lvl="7" indent="-228600" algn="l">
              <a:spcBef>
                <a:spcPts val="220"/>
              </a:spcBef>
              <a:spcAft>
                <a:spcPts val="0"/>
              </a:spcAft>
              <a:buClr>
                <a:srgbClr val="888888"/>
              </a:buClr>
              <a:buSzPts val="1100"/>
              <a:buNone/>
              <a:defRPr sz="1100">
                <a:solidFill>
                  <a:srgbClr val="888888"/>
                </a:solidFill>
              </a:defRPr>
            </a:lvl8pPr>
            <a:lvl9pPr marL="4114800" lvl="8" indent="-228600" algn="l">
              <a:spcBef>
                <a:spcPts val="220"/>
              </a:spcBef>
              <a:spcAft>
                <a:spcPts val="0"/>
              </a:spcAft>
              <a:buClr>
                <a:srgbClr val="888888"/>
              </a:buClr>
              <a:buSzPts val="1100"/>
              <a:buNone/>
              <a:defRPr sz="1100">
                <a:solidFill>
                  <a:srgbClr val="888888"/>
                </a:solidFill>
              </a:defRPr>
            </a:lvl9pPr>
          </a:lstStyle>
          <a:p>
            <a:endParaRPr/>
          </a:p>
        </p:txBody>
      </p:sp>
      <p:sp>
        <p:nvSpPr>
          <p:cNvPr id="31" name="Google Shape;31;p18"/>
          <p:cNvSpPr txBox="1">
            <a:spLocks noGrp="1"/>
          </p:cNvSpPr>
          <p:nvPr>
            <p:ph type="dt" idx="10"/>
          </p:nvPr>
        </p:nvSpPr>
        <p:spPr>
          <a:xfrm>
            <a:off x="457200" y="4767271"/>
            <a:ext cx="2133600" cy="273842"/>
          </a:xfrm>
          <a:prstGeom prst="rect">
            <a:avLst/>
          </a:prstGeom>
          <a:noFill/>
          <a:ln>
            <a:noFill/>
          </a:ln>
        </p:spPr>
        <p:txBody>
          <a:bodyPr spcFirstLastPara="1" wrap="square" lIns="76150" tIns="38075" rIns="76150" bIns="380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8"/>
          <p:cNvSpPr txBox="1">
            <a:spLocks noGrp="1"/>
          </p:cNvSpPr>
          <p:nvPr>
            <p:ph type="ftr" idx="11"/>
          </p:nvPr>
        </p:nvSpPr>
        <p:spPr>
          <a:xfrm>
            <a:off x="3124201" y="4767271"/>
            <a:ext cx="2895600" cy="273842"/>
          </a:xfrm>
          <a:prstGeom prst="rect">
            <a:avLst/>
          </a:prstGeom>
          <a:noFill/>
          <a:ln>
            <a:noFill/>
          </a:ln>
        </p:spPr>
        <p:txBody>
          <a:bodyPr spcFirstLastPara="1" wrap="square" lIns="76150" tIns="38075" rIns="76150" bIns="380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8"/>
          <p:cNvSpPr txBox="1">
            <a:spLocks noGrp="1"/>
          </p:cNvSpPr>
          <p:nvPr>
            <p:ph type="sldNum" idx="12"/>
          </p:nvPr>
        </p:nvSpPr>
        <p:spPr>
          <a:xfrm>
            <a:off x="6553200" y="4767271"/>
            <a:ext cx="2133600" cy="273842"/>
          </a:xfrm>
          <a:prstGeom prst="rect">
            <a:avLst/>
          </a:prstGeom>
          <a:noFill/>
          <a:ln>
            <a:noFill/>
          </a:ln>
        </p:spPr>
        <p:txBody>
          <a:bodyPr spcFirstLastPara="1" wrap="square" lIns="76150" tIns="38075" rIns="76150" bIns="380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BE"/>
              <a:t>‹N°›</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ide">
  <p:cSld name="Vide">
    <p:spTree>
      <p:nvGrpSpPr>
        <p:cNvPr id="1" name="Shape 194"/>
        <p:cNvGrpSpPr/>
        <p:nvPr/>
      </p:nvGrpSpPr>
      <p:grpSpPr>
        <a:xfrm>
          <a:off x="0" y="0"/>
          <a:ext cx="0" cy="0"/>
          <a:chOff x="0" y="0"/>
          <a:chExt cx="0" cy="0"/>
        </a:xfrm>
      </p:grpSpPr>
      <p:pic>
        <p:nvPicPr>
          <p:cNvPr id="195" name="Google Shape;195;g632311cbcf_0_865"/>
          <p:cNvPicPr preferRelativeResize="0"/>
          <p:nvPr/>
        </p:nvPicPr>
        <p:blipFill rotWithShape="1">
          <a:blip r:embed="rId2">
            <a:alphaModFix/>
          </a:blip>
          <a:srcRect/>
          <a:stretch/>
        </p:blipFill>
        <p:spPr>
          <a:xfrm>
            <a:off x="180975" y="71438"/>
            <a:ext cx="514350" cy="785813"/>
          </a:xfrm>
          <a:prstGeom prst="rect">
            <a:avLst/>
          </a:prstGeom>
          <a:noFill/>
          <a:ln>
            <a:noFill/>
          </a:ln>
        </p:spPr>
      </p:pic>
      <p:sp>
        <p:nvSpPr>
          <p:cNvPr id="196" name="Google Shape;196;g632311cbcf_0_865"/>
          <p:cNvSpPr txBox="1">
            <a:spLocks noGrp="1"/>
          </p:cNvSpPr>
          <p:nvPr>
            <p:ph type="title"/>
          </p:nvPr>
        </p:nvSpPr>
        <p:spPr>
          <a:xfrm>
            <a:off x="1027052" y="319514"/>
            <a:ext cx="8229600" cy="510900"/>
          </a:xfrm>
          <a:prstGeom prst="rect">
            <a:avLst/>
          </a:prstGeom>
          <a:noFill/>
          <a:ln>
            <a:noFill/>
          </a:ln>
        </p:spPr>
        <p:txBody>
          <a:bodyPr spcFirstLastPara="1" wrap="square" lIns="62850" tIns="62850" rIns="62850" bIns="62850" anchor="t" anchorCtr="0">
            <a:noAutofit/>
          </a:bodyPr>
          <a:lstStyle>
            <a:lvl1pPr marR="0" lvl="0" algn="l" rtl="0">
              <a:spcBef>
                <a:spcPts val="0"/>
              </a:spcBef>
              <a:spcAft>
                <a:spcPts val="0"/>
              </a:spcAft>
              <a:buClr>
                <a:srgbClr val="00799D"/>
              </a:buClr>
              <a:buSzPts val="1000"/>
              <a:buFont typeface="Arial"/>
              <a:buNone/>
              <a:defRPr sz="3300" b="1" i="0" u="none" strike="noStrike" cap="none">
                <a:solidFill>
                  <a:srgbClr val="00799D"/>
                </a:solidFill>
                <a:latin typeface="Arial"/>
                <a:ea typeface="Arial"/>
                <a:cs typeface="Arial"/>
                <a:sym typeface="Arial"/>
              </a:defRPr>
            </a:lvl1pPr>
            <a:lvl2pPr marR="0" lvl="1" algn="ctr" rtl="0">
              <a:spcBef>
                <a:spcPts val="0"/>
              </a:spcBef>
              <a:spcAft>
                <a:spcPts val="0"/>
              </a:spcAft>
              <a:buClr>
                <a:schemeClr val="dk1"/>
              </a:buClr>
              <a:buSzPts val="1000"/>
              <a:buFont typeface="Gill Sans"/>
              <a:buNone/>
              <a:defRPr sz="5200" b="0" i="0" u="none" strike="noStrike" cap="none">
                <a:solidFill>
                  <a:schemeClr val="dk1"/>
                </a:solidFill>
                <a:latin typeface="Gill Sans"/>
                <a:ea typeface="Gill Sans"/>
                <a:cs typeface="Gill Sans"/>
                <a:sym typeface="Gill Sans"/>
              </a:defRPr>
            </a:lvl2pPr>
            <a:lvl3pPr marR="0" lvl="2" algn="ctr" rtl="0">
              <a:spcBef>
                <a:spcPts val="0"/>
              </a:spcBef>
              <a:spcAft>
                <a:spcPts val="0"/>
              </a:spcAft>
              <a:buClr>
                <a:schemeClr val="dk1"/>
              </a:buClr>
              <a:buSzPts val="1000"/>
              <a:buFont typeface="Gill Sans"/>
              <a:buNone/>
              <a:defRPr sz="5200" b="0" i="0" u="none" strike="noStrike" cap="none">
                <a:solidFill>
                  <a:schemeClr val="dk1"/>
                </a:solidFill>
                <a:latin typeface="Gill Sans"/>
                <a:ea typeface="Gill Sans"/>
                <a:cs typeface="Gill Sans"/>
                <a:sym typeface="Gill Sans"/>
              </a:defRPr>
            </a:lvl3pPr>
            <a:lvl4pPr marR="0" lvl="3" algn="ctr" rtl="0">
              <a:spcBef>
                <a:spcPts val="0"/>
              </a:spcBef>
              <a:spcAft>
                <a:spcPts val="0"/>
              </a:spcAft>
              <a:buClr>
                <a:schemeClr val="dk1"/>
              </a:buClr>
              <a:buSzPts val="1000"/>
              <a:buFont typeface="Gill Sans"/>
              <a:buNone/>
              <a:defRPr sz="5200" b="0" i="0" u="none" strike="noStrike" cap="none">
                <a:solidFill>
                  <a:schemeClr val="dk1"/>
                </a:solidFill>
                <a:latin typeface="Gill Sans"/>
                <a:ea typeface="Gill Sans"/>
                <a:cs typeface="Gill Sans"/>
                <a:sym typeface="Gill Sans"/>
              </a:defRPr>
            </a:lvl4pPr>
            <a:lvl5pPr marR="0" lvl="4" algn="ctr" rtl="0">
              <a:spcBef>
                <a:spcPts val="0"/>
              </a:spcBef>
              <a:spcAft>
                <a:spcPts val="0"/>
              </a:spcAft>
              <a:buClr>
                <a:schemeClr val="dk1"/>
              </a:buClr>
              <a:buSzPts val="1000"/>
              <a:buFont typeface="Gill Sans"/>
              <a:buNone/>
              <a:defRPr sz="5200" b="0" i="0" u="none" strike="noStrike" cap="none">
                <a:solidFill>
                  <a:schemeClr val="dk1"/>
                </a:solidFill>
                <a:latin typeface="Gill Sans"/>
                <a:ea typeface="Gill Sans"/>
                <a:cs typeface="Gill Sans"/>
                <a:sym typeface="Gill Sans"/>
              </a:defRPr>
            </a:lvl5pPr>
            <a:lvl6pPr marR="0" lvl="5" algn="ctr" rtl="0">
              <a:spcBef>
                <a:spcPts val="0"/>
              </a:spcBef>
              <a:spcAft>
                <a:spcPts val="0"/>
              </a:spcAft>
              <a:buClr>
                <a:schemeClr val="dk1"/>
              </a:buClr>
              <a:buSzPts val="1000"/>
              <a:buFont typeface="Gill Sans"/>
              <a:buNone/>
              <a:defRPr sz="5200" b="0" i="0" u="none" strike="noStrike" cap="none">
                <a:solidFill>
                  <a:schemeClr val="dk1"/>
                </a:solidFill>
                <a:latin typeface="Gill Sans"/>
                <a:ea typeface="Gill Sans"/>
                <a:cs typeface="Gill Sans"/>
                <a:sym typeface="Gill Sans"/>
              </a:defRPr>
            </a:lvl6pPr>
            <a:lvl7pPr marR="0" lvl="6" algn="ctr" rtl="0">
              <a:spcBef>
                <a:spcPts val="0"/>
              </a:spcBef>
              <a:spcAft>
                <a:spcPts val="0"/>
              </a:spcAft>
              <a:buClr>
                <a:schemeClr val="dk1"/>
              </a:buClr>
              <a:buSzPts val="1000"/>
              <a:buFont typeface="Gill Sans"/>
              <a:buNone/>
              <a:defRPr sz="5200" b="0" i="0" u="none" strike="noStrike" cap="none">
                <a:solidFill>
                  <a:schemeClr val="dk1"/>
                </a:solidFill>
                <a:latin typeface="Gill Sans"/>
                <a:ea typeface="Gill Sans"/>
                <a:cs typeface="Gill Sans"/>
                <a:sym typeface="Gill Sans"/>
              </a:defRPr>
            </a:lvl7pPr>
            <a:lvl8pPr marR="0" lvl="7" algn="ctr" rtl="0">
              <a:spcBef>
                <a:spcPts val="0"/>
              </a:spcBef>
              <a:spcAft>
                <a:spcPts val="0"/>
              </a:spcAft>
              <a:buClr>
                <a:schemeClr val="dk1"/>
              </a:buClr>
              <a:buSzPts val="1000"/>
              <a:buFont typeface="Gill Sans"/>
              <a:buNone/>
              <a:defRPr sz="5200" b="0" i="0" u="none" strike="noStrike" cap="none">
                <a:solidFill>
                  <a:schemeClr val="dk1"/>
                </a:solidFill>
                <a:latin typeface="Gill Sans"/>
                <a:ea typeface="Gill Sans"/>
                <a:cs typeface="Gill Sans"/>
                <a:sym typeface="Gill Sans"/>
              </a:defRPr>
            </a:lvl8pPr>
            <a:lvl9pPr marR="0" lvl="8" algn="ctr" rtl="0">
              <a:spcBef>
                <a:spcPts val="0"/>
              </a:spcBef>
              <a:spcAft>
                <a:spcPts val="0"/>
              </a:spcAft>
              <a:buClr>
                <a:schemeClr val="dk1"/>
              </a:buClr>
              <a:buSzPts val="1000"/>
              <a:buFont typeface="Gill Sans"/>
              <a:buNone/>
              <a:defRPr sz="5200" b="0" i="0" u="none" strike="noStrike" cap="none">
                <a:solidFill>
                  <a:schemeClr val="dk1"/>
                </a:solidFill>
                <a:latin typeface="Gill Sans"/>
                <a:ea typeface="Gill Sans"/>
                <a:cs typeface="Gill Sans"/>
                <a:sym typeface="Gill Sans"/>
              </a:defRPr>
            </a:lvl9pPr>
          </a:lstStyle>
          <a:p>
            <a:endParaRPr/>
          </a:p>
        </p:txBody>
      </p:sp>
      <p:sp>
        <p:nvSpPr>
          <p:cNvPr id="197" name="Google Shape;197;g632311cbcf_0_865"/>
          <p:cNvSpPr txBox="1">
            <a:spLocks noGrp="1"/>
          </p:cNvSpPr>
          <p:nvPr>
            <p:ph type="body" idx="1"/>
          </p:nvPr>
        </p:nvSpPr>
        <p:spPr>
          <a:xfrm>
            <a:off x="523739" y="1235102"/>
            <a:ext cx="8229600" cy="3394500"/>
          </a:xfrm>
          <a:prstGeom prst="rect">
            <a:avLst/>
          </a:prstGeom>
          <a:noFill/>
          <a:ln>
            <a:noFill/>
          </a:ln>
        </p:spPr>
        <p:txBody>
          <a:bodyPr spcFirstLastPara="1" wrap="square" lIns="62850" tIns="62850" rIns="62850" bIns="62850" anchor="t" anchorCtr="0">
            <a:noAutofit/>
          </a:bodyPr>
          <a:lstStyle>
            <a:lvl1pPr marL="457200" marR="0" lvl="0" indent="-228600" algn="l" rtl="0">
              <a:spcBef>
                <a:spcPts val="0"/>
              </a:spcBef>
              <a:spcAft>
                <a:spcPts val="0"/>
              </a:spcAft>
              <a:buClr>
                <a:srgbClr val="000000"/>
              </a:buClr>
              <a:buSzPts val="2800"/>
              <a:buFont typeface="Merriweather Sans"/>
              <a:buNone/>
              <a:defRPr sz="1600" b="0" i="0" u="none" strike="noStrike" cap="none">
                <a:solidFill>
                  <a:srgbClr val="4F5057"/>
                </a:solidFill>
                <a:latin typeface="Arial"/>
                <a:ea typeface="Arial"/>
                <a:cs typeface="Arial"/>
                <a:sym typeface="Arial"/>
              </a:defRPr>
            </a:lvl1pPr>
            <a:lvl2pPr marL="914400" marR="0" lvl="1"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2pPr>
            <a:lvl3pPr marL="1371600" marR="0" lvl="2"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3pPr>
            <a:lvl4pPr marL="1828800" marR="0" lvl="3"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4pPr>
            <a:lvl5pPr marL="2286000" marR="0" lvl="4"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5pPr>
            <a:lvl6pPr marL="2743200" marR="0" lvl="5"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6pPr>
            <a:lvl7pPr marL="3200400" marR="0" lvl="6"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7pPr>
            <a:lvl8pPr marL="3657600" marR="0" lvl="7"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8pPr>
            <a:lvl9pPr marL="4114800" marR="0" lvl="8" indent="-520700" algn="l" rtl="0">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_Vide">
  <p:cSld name="2_Vide">
    <p:spTree>
      <p:nvGrpSpPr>
        <p:cNvPr id="1" name="Shape 198"/>
        <p:cNvGrpSpPr/>
        <p:nvPr/>
      </p:nvGrpSpPr>
      <p:grpSpPr>
        <a:xfrm>
          <a:off x="0" y="0"/>
          <a:ext cx="0" cy="0"/>
          <a:chOff x="0" y="0"/>
          <a:chExt cx="0" cy="0"/>
        </a:xfrm>
      </p:grpSpPr>
      <p:pic>
        <p:nvPicPr>
          <p:cNvPr id="199" name="Google Shape;199;g632311cbcf_0_869"/>
          <p:cNvPicPr preferRelativeResize="0"/>
          <p:nvPr/>
        </p:nvPicPr>
        <p:blipFill rotWithShape="1">
          <a:blip r:embed="rId2">
            <a:alphaModFix/>
          </a:blip>
          <a:srcRect/>
          <a:stretch/>
        </p:blipFill>
        <p:spPr>
          <a:xfrm>
            <a:off x="180975" y="71438"/>
            <a:ext cx="514350" cy="785813"/>
          </a:xfrm>
          <a:prstGeom prst="rect">
            <a:avLst/>
          </a:prstGeom>
          <a:noFill/>
          <a:ln>
            <a:noFill/>
          </a:ln>
        </p:spPr>
      </p:pic>
      <p:sp>
        <p:nvSpPr>
          <p:cNvPr id="200" name="Google Shape;200;g632311cbcf_0_869"/>
          <p:cNvSpPr txBox="1">
            <a:spLocks noGrp="1"/>
          </p:cNvSpPr>
          <p:nvPr>
            <p:ph type="title"/>
          </p:nvPr>
        </p:nvSpPr>
        <p:spPr>
          <a:xfrm>
            <a:off x="1027052" y="319514"/>
            <a:ext cx="8229600" cy="5109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rgbClr val="00799D"/>
              </a:buClr>
              <a:buSzPts val="3300"/>
              <a:buFont typeface="Arial"/>
              <a:buNone/>
              <a:defRPr sz="3300" b="1" i="0" u="none" strike="noStrike" cap="none">
                <a:solidFill>
                  <a:srgbClr val="00799D"/>
                </a:solidFill>
                <a:latin typeface="Arial"/>
                <a:ea typeface="Arial"/>
                <a:cs typeface="Arial"/>
                <a:sym typeface="Arial"/>
              </a:defRPr>
            </a:lvl1pPr>
            <a:lvl2pPr lvl="1" rtl="0">
              <a:spcBef>
                <a:spcPts val="0"/>
              </a:spcBef>
              <a:spcAft>
                <a:spcPts val="0"/>
              </a:spcAft>
              <a:buSzPts val="1000"/>
              <a:buNone/>
              <a:defRPr sz="1200"/>
            </a:lvl2pPr>
            <a:lvl3pPr lvl="2" rtl="0">
              <a:spcBef>
                <a:spcPts val="0"/>
              </a:spcBef>
              <a:spcAft>
                <a:spcPts val="0"/>
              </a:spcAft>
              <a:buSzPts val="1000"/>
              <a:buNone/>
              <a:defRPr sz="1200"/>
            </a:lvl3pPr>
            <a:lvl4pPr lvl="3" rtl="0">
              <a:spcBef>
                <a:spcPts val="0"/>
              </a:spcBef>
              <a:spcAft>
                <a:spcPts val="0"/>
              </a:spcAft>
              <a:buSzPts val="1000"/>
              <a:buNone/>
              <a:defRPr sz="1200"/>
            </a:lvl4pPr>
            <a:lvl5pPr lvl="4" rtl="0">
              <a:spcBef>
                <a:spcPts val="0"/>
              </a:spcBef>
              <a:spcAft>
                <a:spcPts val="0"/>
              </a:spcAft>
              <a:buSzPts val="1000"/>
              <a:buNone/>
              <a:defRPr sz="1200"/>
            </a:lvl5pPr>
            <a:lvl6pPr lvl="5" rtl="0">
              <a:spcBef>
                <a:spcPts val="0"/>
              </a:spcBef>
              <a:spcAft>
                <a:spcPts val="0"/>
              </a:spcAft>
              <a:buSzPts val="1000"/>
              <a:buNone/>
              <a:defRPr sz="1200"/>
            </a:lvl6pPr>
            <a:lvl7pPr lvl="6" rtl="0">
              <a:spcBef>
                <a:spcPts val="0"/>
              </a:spcBef>
              <a:spcAft>
                <a:spcPts val="0"/>
              </a:spcAft>
              <a:buSzPts val="1000"/>
              <a:buNone/>
              <a:defRPr sz="1200"/>
            </a:lvl7pPr>
            <a:lvl8pPr lvl="7" rtl="0">
              <a:spcBef>
                <a:spcPts val="0"/>
              </a:spcBef>
              <a:spcAft>
                <a:spcPts val="0"/>
              </a:spcAft>
              <a:buSzPts val="1000"/>
              <a:buNone/>
              <a:defRPr sz="1200"/>
            </a:lvl8pPr>
            <a:lvl9pPr lvl="8" rtl="0">
              <a:spcBef>
                <a:spcPts val="0"/>
              </a:spcBef>
              <a:spcAft>
                <a:spcPts val="0"/>
              </a:spcAft>
              <a:buSzPts val="1000"/>
              <a:buNone/>
              <a:defRPr sz="1200"/>
            </a:lvl9pPr>
          </a:lstStyle>
          <a:p>
            <a:endParaRPr/>
          </a:p>
        </p:txBody>
      </p:sp>
      <p:sp>
        <p:nvSpPr>
          <p:cNvPr id="201" name="Google Shape;201;g632311cbcf_0_869"/>
          <p:cNvSpPr txBox="1">
            <a:spLocks noGrp="1"/>
          </p:cNvSpPr>
          <p:nvPr>
            <p:ph type="body" idx="1"/>
          </p:nvPr>
        </p:nvSpPr>
        <p:spPr>
          <a:xfrm>
            <a:off x="523739" y="1235102"/>
            <a:ext cx="8229600" cy="33945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rgbClr val="4F5057"/>
              </a:buClr>
              <a:buSzPts val="1600"/>
              <a:buFont typeface="Arial"/>
              <a:buNone/>
              <a:defRPr sz="1600" b="0" i="0" u="none" strike="noStrike" cap="none">
                <a:solidFill>
                  <a:srgbClr val="4F5057"/>
                </a:solidFill>
                <a:latin typeface="Arial"/>
                <a:ea typeface="Arial"/>
                <a:cs typeface="Arial"/>
                <a:sym typeface="Arial"/>
              </a:defRPr>
            </a:lvl1pPr>
            <a:lvl2pPr marL="914400" marR="0" lvl="1" indent="-387350" algn="l" rtl="0">
              <a:spcBef>
                <a:spcPts val="6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2pPr>
            <a:lvl3pPr marL="1371600" marR="0" lvl="2" indent="-368300" algn="l" rtl="0">
              <a:spcBef>
                <a:spcPts val="4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7_Vide">
  <p:cSld name="7_Vide">
    <p:spTree>
      <p:nvGrpSpPr>
        <p:cNvPr id="1" name="Shape 202"/>
        <p:cNvGrpSpPr/>
        <p:nvPr/>
      </p:nvGrpSpPr>
      <p:grpSpPr>
        <a:xfrm>
          <a:off x="0" y="0"/>
          <a:ext cx="0" cy="0"/>
          <a:chOff x="0" y="0"/>
          <a:chExt cx="0" cy="0"/>
        </a:xfrm>
      </p:grpSpPr>
      <p:pic>
        <p:nvPicPr>
          <p:cNvPr id="203" name="Google Shape;203;g632311cbcf_0_873"/>
          <p:cNvPicPr preferRelativeResize="0"/>
          <p:nvPr/>
        </p:nvPicPr>
        <p:blipFill rotWithShape="1">
          <a:blip r:embed="rId2">
            <a:alphaModFix/>
          </a:blip>
          <a:srcRect/>
          <a:stretch/>
        </p:blipFill>
        <p:spPr>
          <a:xfrm>
            <a:off x="180975" y="71438"/>
            <a:ext cx="514350" cy="785813"/>
          </a:xfrm>
          <a:prstGeom prst="rect">
            <a:avLst/>
          </a:prstGeom>
          <a:noFill/>
          <a:ln>
            <a:noFill/>
          </a:ln>
        </p:spPr>
      </p:pic>
      <p:sp>
        <p:nvSpPr>
          <p:cNvPr id="204" name="Google Shape;204;g632311cbcf_0_873"/>
          <p:cNvSpPr txBox="1">
            <a:spLocks noGrp="1"/>
          </p:cNvSpPr>
          <p:nvPr>
            <p:ph type="title"/>
          </p:nvPr>
        </p:nvSpPr>
        <p:spPr>
          <a:xfrm>
            <a:off x="1027052" y="319514"/>
            <a:ext cx="8229600" cy="5109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rgbClr val="00799D"/>
              </a:buClr>
              <a:buSzPts val="3300"/>
              <a:buFont typeface="Arial"/>
              <a:buNone/>
              <a:defRPr sz="3300" b="1" i="0" u="none" strike="noStrike" cap="none">
                <a:solidFill>
                  <a:srgbClr val="00799D"/>
                </a:solidFill>
                <a:latin typeface="Arial"/>
                <a:ea typeface="Arial"/>
                <a:cs typeface="Arial"/>
                <a:sym typeface="Arial"/>
              </a:defRPr>
            </a:lvl1pPr>
            <a:lvl2pPr lvl="1" rtl="0">
              <a:spcBef>
                <a:spcPts val="0"/>
              </a:spcBef>
              <a:spcAft>
                <a:spcPts val="0"/>
              </a:spcAft>
              <a:buSzPts val="1000"/>
              <a:buNone/>
              <a:defRPr sz="1200"/>
            </a:lvl2pPr>
            <a:lvl3pPr lvl="2" rtl="0">
              <a:spcBef>
                <a:spcPts val="0"/>
              </a:spcBef>
              <a:spcAft>
                <a:spcPts val="0"/>
              </a:spcAft>
              <a:buSzPts val="1000"/>
              <a:buNone/>
              <a:defRPr sz="1200"/>
            </a:lvl3pPr>
            <a:lvl4pPr lvl="3" rtl="0">
              <a:spcBef>
                <a:spcPts val="0"/>
              </a:spcBef>
              <a:spcAft>
                <a:spcPts val="0"/>
              </a:spcAft>
              <a:buSzPts val="1000"/>
              <a:buNone/>
              <a:defRPr sz="1200"/>
            </a:lvl4pPr>
            <a:lvl5pPr lvl="4" rtl="0">
              <a:spcBef>
                <a:spcPts val="0"/>
              </a:spcBef>
              <a:spcAft>
                <a:spcPts val="0"/>
              </a:spcAft>
              <a:buSzPts val="1000"/>
              <a:buNone/>
              <a:defRPr sz="1200"/>
            </a:lvl5pPr>
            <a:lvl6pPr lvl="5" rtl="0">
              <a:spcBef>
                <a:spcPts val="0"/>
              </a:spcBef>
              <a:spcAft>
                <a:spcPts val="0"/>
              </a:spcAft>
              <a:buSzPts val="1000"/>
              <a:buNone/>
              <a:defRPr sz="1200"/>
            </a:lvl6pPr>
            <a:lvl7pPr lvl="6" rtl="0">
              <a:spcBef>
                <a:spcPts val="0"/>
              </a:spcBef>
              <a:spcAft>
                <a:spcPts val="0"/>
              </a:spcAft>
              <a:buSzPts val="1000"/>
              <a:buNone/>
              <a:defRPr sz="1200"/>
            </a:lvl7pPr>
            <a:lvl8pPr lvl="7" rtl="0">
              <a:spcBef>
                <a:spcPts val="0"/>
              </a:spcBef>
              <a:spcAft>
                <a:spcPts val="0"/>
              </a:spcAft>
              <a:buSzPts val="1000"/>
              <a:buNone/>
              <a:defRPr sz="1200"/>
            </a:lvl8pPr>
            <a:lvl9pPr lvl="8" rtl="0">
              <a:spcBef>
                <a:spcPts val="0"/>
              </a:spcBef>
              <a:spcAft>
                <a:spcPts val="0"/>
              </a:spcAft>
              <a:buSzPts val="1000"/>
              <a:buNone/>
              <a:defRPr sz="1200"/>
            </a:lvl9pPr>
          </a:lstStyle>
          <a:p>
            <a:endParaRPr/>
          </a:p>
        </p:txBody>
      </p:sp>
      <p:sp>
        <p:nvSpPr>
          <p:cNvPr id="205" name="Google Shape;205;g632311cbcf_0_873"/>
          <p:cNvSpPr txBox="1">
            <a:spLocks noGrp="1"/>
          </p:cNvSpPr>
          <p:nvPr>
            <p:ph type="body" idx="1"/>
          </p:nvPr>
        </p:nvSpPr>
        <p:spPr>
          <a:xfrm>
            <a:off x="523739" y="1235102"/>
            <a:ext cx="8229600" cy="33945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rgbClr val="4F5057"/>
              </a:buClr>
              <a:buSzPts val="1600"/>
              <a:buFont typeface="Arial"/>
              <a:buNone/>
              <a:defRPr sz="1600" b="0" i="0" u="none" strike="noStrike" cap="none">
                <a:solidFill>
                  <a:srgbClr val="4F5057"/>
                </a:solidFill>
                <a:latin typeface="Arial"/>
                <a:ea typeface="Arial"/>
                <a:cs typeface="Arial"/>
                <a:sym typeface="Arial"/>
              </a:defRPr>
            </a:lvl1pPr>
            <a:lvl2pPr marL="914400" marR="0" lvl="1" indent="-387350" algn="l" rtl="0">
              <a:spcBef>
                <a:spcPts val="6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2pPr>
            <a:lvl3pPr marL="1371600" marR="0" lvl="2" indent="-368300" algn="l" rtl="0">
              <a:spcBef>
                <a:spcPts val="4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IBGE_Image vierge + Piedpage">
  <p:cSld name="IBGE_Image vierge + Piedpage">
    <p:spTree>
      <p:nvGrpSpPr>
        <p:cNvPr id="1" name="Shape 206"/>
        <p:cNvGrpSpPr/>
        <p:nvPr/>
      </p:nvGrpSpPr>
      <p:grpSpPr>
        <a:xfrm>
          <a:off x="0" y="0"/>
          <a:ext cx="0" cy="0"/>
          <a:chOff x="0" y="0"/>
          <a:chExt cx="0" cy="0"/>
        </a:xfrm>
      </p:grpSpPr>
      <p:sp>
        <p:nvSpPr>
          <p:cNvPr id="207" name="Google Shape;207;g632311cbcf_0_877"/>
          <p:cNvSpPr/>
          <p:nvPr/>
        </p:nvSpPr>
        <p:spPr>
          <a:xfrm>
            <a:off x="7612" y="2449092"/>
            <a:ext cx="9142500" cy="244500"/>
          </a:xfrm>
          <a:prstGeom prst="rect">
            <a:avLst/>
          </a:prstGeom>
          <a:solidFill>
            <a:srgbClr val="F0F0F0"/>
          </a:solidFill>
          <a:ln>
            <a:noFill/>
          </a:ln>
          <a:effectLst>
            <a:outerShdw blurRad="25400" dist="12700" dir="5400000" rotWithShape="0">
              <a:srgbClr val="000000">
                <a:alpha val="49800"/>
              </a:srgbClr>
            </a:outerShdw>
          </a:effectLst>
        </p:spPr>
        <p:txBody>
          <a:bodyPr spcFirstLastPara="1" wrap="square" lIns="32725" tIns="32725" rIns="32725" bIns="3272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Calibri"/>
              <a:ea typeface="Calibri"/>
              <a:cs typeface="Calibri"/>
              <a:sym typeface="Calibri"/>
            </a:endParaRPr>
          </a:p>
        </p:txBody>
      </p:sp>
      <p:sp>
        <p:nvSpPr>
          <p:cNvPr id="208" name="Google Shape;208;g632311cbcf_0_877"/>
          <p:cNvSpPr txBox="1">
            <a:spLocks noGrp="1"/>
          </p:cNvSpPr>
          <p:nvPr>
            <p:ph type="body" idx="1"/>
          </p:nvPr>
        </p:nvSpPr>
        <p:spPr>
          <a:xfrm>
            <a:off x="412994" y="4573681"/>
            <a:ext cx="7830000" cy="514200"/>
          </a:xfrm>
          <a:prstGeom prst="rect">
            <a:avLst/>
          </a:prstGeom>
          <a:noFill/>
          <a:ln>
            <a:noFill/>
          </a:ln>
        </p:spPr>
        <p:txBody>
          <a:bodyPr spcFirstLastPara="1" wrap="square" lIns="0" tIns="0" rIns="0" bIns="0" anchor="t" anchorCtr="0">
            <a:noAutofit/>
          </a:bodyPr>
          <a:lstStyle>
            <a:lvl1pPr marL="457200" marR="0" lvl="0" indent="-228600" algn="l" rtl="0">
              <a:spcBef>
                <a:spcPts val="300"/>
              </a:spcBef>
              <a:spcAft>
                <a:spcPts val="0"/>
              </a:spcAft>
              <a:buClr>
                <a:srgbClr val="4F5057"/>
              </a:buClr>
              <a:buSzPts val="1400"/>
              <a:buFont typeface="Arial"/>
              <a:buNone/>
              <a:defRPr sz="1400" b="0" i="0" u="none" strike="noStrike" cap="none">
                <a:solidFill>
                  <a:srgbClr val="4F5057"/>
                </a:solidFill>
                <a:latin typeface="Arial"/>
                <a:ea typeface="Arial"/>
                <a:cs typeface="Arial"/>
                <a:sym typeface="Arial"/>
              </a:defRPr>
            </a:lvl1pPr>
            <a:lvl2pPr marL="914400" marR="0" lvl="1" indent="-387350" algn="l" rtl="0">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2pPr>
            <a:lvl3pPr marL="1371600" marR="0" lvl="2" indent="-368300" algn="l" rtl="0">
              <a:spcBef>
                <a:spcPts val="4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IBGE_Titre et contenu">
  <p:cSld name="IBGE_Titre et contenu">
    <p:spTree>
      <p:nvGrpSpPr>
        <p:cNvPr id="1" name="Shape 209"/>
        <p:cNvGrpSpPr/>
        <p:nvPr/>
      </p:nvGrpSpPr>
      <p:grpSpPr>
        <a:xfrm>
          <a:off x="0" y="0"/>
          <a:ext cx="0" cy="0"/>
          <a:chOff x="0" y="0"/>
          <a:chExt cx="0" cy="0"/>
        </a:xfrm>
      </p:grpSpPr>
      <p:sp>
        <p:nvSpPr>
          <p:cNvPr id="210" name="Google Shape;210;g632311cbcf_0_880"/>
          <p:cNvSpPr/>
          <p:nvPr/>
        </p:nvSpPr>
        <p:spPr>
          <a:xfrm>
            <a:off x="7612" y="2449092"/>
            <a:ext cx="9142500" cy="244500"/>
          </a:xfrm>
          <a:prstGeom prst="rect">
            <a:avLst/>
          </a:prstGeom>
          <a:solidFill>
            <a:srgbClr val="F0F0F0"/>
          </a:solidFill>
          <a:ln>
            <a:noFill/>
          </a:ln>
          <a:effectLst>
            <a:outerShdw blurRad="25400" dist="12700" dir="5400000" rotWithShape="0">
              <a:srgbClr val="000000">
                <a:alpha val="49800"/>
              </a:srgbClr>
            </a:outerShdw>
          </a:effectLst>
        </p:spPr>
        <p:txBody>
          <a:bodyPr spcFirstLastPara="1" wrap="square" lIns="32725" tIns="32725" rIns="32725" bIns="3272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Calibri"/>
              <a:ea typeface="Calibri"/>
              <a:cs typeface="Calibri"/>
              <a:sym typeface="Calibri"/>
            </a:endParaRPr>
          </a:p>
        </p:txBody>
      </p:sp>
      <p:sp>
        <p:nvSpPr>
          <p:cNvPr id="211" name="Google Shape;211;g632311cbcf_0_880"/>
          <p:cNvSpPr txBox="1">
            <a:spLocks noGrp="1"/>
          </p:cNvSpPr>
          <p:nvPr>
            <p:ph type="title"/>
          </p:nvPr>
        </p:nvSpPr>
        <p:spPr>
          <a:xfrm>
            <a:off x="1027052" y="319514"/>
            <a:ext cx="8229600" cy="5109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rgbClr val="00799D"/>
              </a:buClr>
              <a:buSzPts val="3300"/>
              <a:buFont typeface="Arial"/>
              <a:buNone/>
              <a:defRPr sz="3300" b="1" i="0" u="none" strike="noStrike" cap="none">
                <a:solidFill>
                  <a:srgbClr val="00799D"/>
                </a:solidFill>
                <a:latin typeface="Arial"/>
                <a:ea typeface="Arial"/>
                <a:cs typeface="Arial"/>
                <a:sym typeface="Arial"/>
              </a:defRPr>
            </a:lvl1pPr>
            <a:lvl2pPr lvl="1" rtl="0">
              <a:spcBef>
                <a:spcPts val="0"/>
              </a:spcBef>
              <a:spcAft>
                <a:spcPts val="0"/>
              </a:spcAft>
              <a:buSzPts val="1000"/>
              <a:buNone/>
              <a:defRPr sz="1200"/>
            </a:lvl2pPr>
            <a:lvl3pPr lvl="2" rtl="0">
              <a:spcBef>
                <a:spcPts val="0"/>
              </a:spcBef>
              <a:spcAft>
                <a:spcPts val="0"/>
              </a:spcAft>
              <a:buSzPts val="1000"/>
              <a:buNone/>
              <a:defRPr sz="1200"/>
            </a:lvl3pPr>
            <a:lvl4pPr lvl="3" rtl="0">
              <a:spcBef>
                <a:spcPts val="0"/>
              </a:spcBef>
              <a:spcAft>
                <a:spcPts val="0"/>
              </a:spcAft>
              <a:buSzPts val="1000"/>
              <a:buNone/>
              <a:defRPr sz="1200"/>
            </a:lvl4pPr>
            <a:lvl5pPr lvl="4" rtl="0">
              <a:spcBef>
                <a:spcPts val="0"/>
              </a:spcBef>
              <a:spcAft>
                <a:spcPts val="0"/>
              </a:spcAft>
              <a:buSzPts val="1000"/>
              <a:buNone/>
              <a:defRPr sz="1200"/>
            </a:lvl5pPr>
            <a:lvl6pPr lvl="5" rtl="0">
              <a:spcBef>
                <a:spcPts val="0"/>
              </a:spcBef>
              <a:spcAft>
                <a:spcPts val="0"/>
              </a:spcAft>
              <a:buSzPts val="1000"/>
              <a:buNone/>
              <a:defRPr sz="1200"/>
            </a:lvl6pPr>
            <a:lvl7pPr lvl="6" rtl="0">
              <a:spcBef>
                <a:spcPts val="0"/>
              </a:spcBef>
              <a:spcAft>
                <a:spcPts val="0"/>
              </a:spcAft>
              <a:buSzPts val="1000"/>
              <a:buNone/>
              <a:defRPr sz="1200"/>
            </a:lvl7pPr>
            <a:lvl8pPr lvl="7" rtl="0">
              <a:spcBef>
                <a:spcPts val="0"/>
              </a:spcBef>
              <a:spcAft>
                <a:spcPts val="0"/>
              </a:spcAft>
              <a:buSzPts val="1000"/>
              <a:buNone/>
              <a:defRPr sz="1200"/>
            </a:lvl8pPr>
            <a:lvl9pPr lvl="8" rtl="0">
              <a:spcBef>
                <a:spcPts val="0"/>
              </a:spcBef>
              <a:spcAft>
                <a:spcPts val="0"/>
              </a:spcAft>
              <a:buSzPts val="1000"/>
              <a:buNone/>
              <a:defRPr sz="1200"/>
            </a:lvl9pPr>
          </a:lstStyle>
          <a:p>
            <a:endParaRPr/>
          </a:p>
        </p:txBody>
      </p:sp>
      <p:sp>
        <p:nvSpPr>
          <p:cNvPr id="212" name="Google Shape;212;g632311cbcf_0_880"/>
          <p:cNvSpPr txBox="1">
            <a:spLocks noGrp="1"/>
          </p:cNvSpPr>
          <p:nvPr>
            <p:ph type="body" idx="1"/>
          </p:nvPr>
        </p:nvSpPr>
        <p:spPr>
          <a:xfrm>
            <a:off x="920205" y="1427221"/>
            <a:ext cx="8229600" cy="33945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rgbClr val="4F5057"/>
              </a:buClr>
              <a:buSzPts val="1600"/>
              <a:buFont typeface="Arial"/>
              <a:buNone/>
              <a:defRPr sz="1600" b="0" i="0" u="none" strike="noStrike" cap="none">
                <a:solidFill>
                  <a:srgbClr val="4F5057"/>
                </a:solidFill>
                <a:latin typeface="Arial"/>
                <a:ea typeface="Arial"/>
                <a:cs typeface="Arial"/>
                <a:sym typeface="Arial"/>
              </a:defRPr>
            </a:lvl1pPr>
            <a:lvl2pPr marL="914400" marR="0" lvl="1" indent="-387350" algn="l" rtl="0">
              <a:spcBef>
                <a:spcPts val="6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2pPr>
            <a:lvl3pPr marL="1371600" marR="0" lvl="2" indent="-368300" algn="l" rtl="0">
              <a:spcBef>
                <a:spcPts val="4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213" name="Google Shape;213;g632311cbcf_0_880"/>
          <p:cNvPicPr preferRelativeResize="0"/>
          <p:nvPr/>
        </p:nvPicPr>
        <p:blipFill rotWithShape="1">
          <a:blip r:embed="rId2">
            <a:alphaModFix/>
          </a:blip>
          <a:srcRect/>
          <a:stretch/>
        </p:blipFill>
        <p:spPr>
          <a:xfrm>
            <a:off x="180928" y="71425"/>
            <a:ext cx="514216" cy="785676"/>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IBGE_Titre et contenu + graphique">
  <p:cSld name="IBGE_Titre et contenu + graphique">
    <p:spTree>
      <p:nvGrpSpPr>
        <p:cNvPr id="1" name="Shape 214"/>
        <p:cNvGrpSpPr/>
        <p:nvPr/>
      </p:nvGrpSpPr>
      <p:grpSpPr>
        <a:xfrm>
          <a:off x="0" y="0"/>
          <a:ext cx="0" cy="0"/>
          <a:chOff x="0" y="0"/>
          <a:chExt cx="0" cy="0"/>
        </a:xfrm>
      </p:grpSpPr>
      <p:sp>
        <p:nvSpPr>
          <p:cNvPr id="215" name="Google Shape;215;g632311cbcf_0_885"/>
          <p:cNvSpPr/>
          <p:nvPr/>
        </p:nvSpPr>
        <p:spPr>
          <a:xfrm>
            <a:off x="7612" y="2449092"/>
            <a:ext cx="9142500" cy="244500"/>
          </a:xfrm>
          <a:prstGeom prst="rect">
            <a:avLst/>
          </a:prstGeom>
          <a:solidFill>
            <a:srgbClr val="F0F0F0"/>
          </a:solidFill>
          <a:ln>
            <a:noFill/>
          </a:ln>
          <a:effectLst>
            <a:outerShdw blurRad="25400" dist="12700" dir="5400000" rotWithShape="0">
              <a:srgbClr val="000000">
                <a:alpha val="49800"/>
              </a:srgbClr>
            </a:outerShdw>
          </a:effectLst>
        </p:spPr>
        <p:txBody>
          <a:bodyPr spcFirstLastPara="1" wrap="square" lIns="32725" tIns="32725" rIns="32725" bIns="3272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Calibri"/>
              <a:ea typeface="Calibri"/>
              <a:cs typeface="Calibri"/>
              <a:sym typeface="Calibri"/>
            </a:endParaRPr>
          </a:p>
        </p:txBody>
      </p:sp>
      <p:sp>
        <p:nvSpPr>
          <p:cNvPr id="216" name="Google Shape;216;g632311cbcf_0_885"/>
          <p:cNvSpPr txBox="1">
            <a:spLocks noGrp="1"/>
          </p:cNvSpPr>
          <p:nvPr>
            <p:ph type="title"/>
          </p:nvPr>
        </p:nvSpPr>
        <p:spPr>
          <a:xfrm>
            <a:off x="1027052" y="319514"/>
            <a:ext cx="8229600" cy="5109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rgbClr val="77B726"/>
              </a:buClr>
              <a:buSzPts val="3300"/>
              <a:buFont typeface="Arial"/>
              <a:buNone/>
              <a:defRPr sz="3300" b="1" i="0" u="none" strike="noStrike" cap="none">
                <a:solidFill>
                  <a:srgbClr val="77B726"/>
                </a:solidFill>
                <a:latin typeface="Arial"/>
                <a:ea typeface="Arial"/>
                <a:cs typeface="Arial"/>
                <a:sym typeface="Arial"/>
              </a:defRPr>
            </a:lvl1pPr>
            <a:lvl2pPr lvl="1" rtl="0">
              <a:spcBef>
                <a:spcPts val="0"/>
              </a:spcBef>
              <a:spcAft>
                <a:spcPts val="0"/>
              </a:spcAft>
              <a:buSzPts val="1000"/>
              <a:buNone/>
              <a:defRPr sz="1200"/>
            </a:lvl2pPr>
            <a:lvl3pPr lvl="2" rtl="0">
              <a:spcBef>
                <a:spcPts val="0"/>
              </a:spcBef>
              <a:spcAft>
                <a:spcPts val="0"/>
              </a:spcAft>
              <a:buSzPts val="1000"/>
              <a:buNone/>
              <a:defRPr sz="1200"/>
            </a:lvl3pPr>
            <a:lvl4pPr lvl="3" rtl="0">
              <a:spcBef>
                <a:spcPts val="0"/>
              </a:spcBef>
              <a:spcAft>
                <a:spcPts val="0"/>
              </a:spcAft>
              <a:buSzPts val="1000"/>
              <a:buNone/>
              <a:defRPr sz="1200"/>
            </a:lvl4pPr>
            <a:lvl5pPr lvl="4" rtl="0">
              <a:spcBef>
                <a:spcPts val="0"/>
              </a:spcBef>
              <a:spcAft>
                <a:spcPts val="0"/>
              </a:spcAft>
              <a:buSzPts val="1000"/>
              <a:buNone/>
              <a:defRPr sz="1200"/>
            </a:lvl5pPr>
            <a:lvl6pPr lvl="5" rtl="0">
              <a:spcBef>
                <a:spcPts val="0"/>
              </a:spcBef>
              <a:spcAft>
                <a:spcPts val="0"/>
              </a:spcAft>
              <a:buSzPts val="1000"/>
              <a:buNone/>
              <a:defRPr sz="1200"/>
            </a:lvl6pPr>
            <a:lvl7pPr lvl="6" rtl="0">
              <a:spcBef>
                <a:spcPts val="0"/>
              </a:spcBef>
              <a:spcAft>
                <a:spcPts val="0"/>
              </a:spcAft>
              <a:buSzPts val="1000"/>
              <a:buNone/>
              <a:defRPr sz="1200"/>
            </a:lvl7pPr>
            <a:lvl8pPr lvl="7" rtl="0">
              <a:spcBef>
                <a:spcPts val="0"/>
              </a:spcBef>
              <a:spcAft>
                <a:spcPts val="0"/>
              </a:spcAft>
              <a:buSzPts val="1000"/>
              <a:buNone/>
              <a:defRPr sz="1200"/>
            </a:lvl8pPr>
            <a:lvl9pPr lvl="8" rtl="0">
              <a:spcBef>
                <a:spcPts val="0"/>
              </a:spcBef>
              <a:spcAft>
                <a:spcPts val="0"/>
              </a:spcAft>
              <a:buSzPts val="1000"/>
              <a:buNone/>
              <a:defRPr sz="1200"/>
            </a:lvl9pPr>
          </a:lstStyle>
          <a:p>
            <a:endParaRPr/>
          </a:p>
        </p:txBody>
      </p:sp>
      <p:sp>
        <p:nvSpPr>
          <p:cNvPr id="217" name="Google Shape;217;g632311cbcf_0_885"/>
          <p:cNvSpPr txBox="1">
            <a:spLocks noGrp="1"/>
          </p:cNvSpPr>
          <p:nvPr>
            <p:ph type="body" idx="1"/>
          </p:nvPr>
        </p:nvSpPr>
        <p:spPr>
          <a:xfrm>
            <a:off x="4304458" y="1246900"/>
            <a:ext cx="3938400" cy="3394500"/>
          </a:xfrm>
          <a:prstGeom prst="rect">
            <a:avLst/>
          </a:prstGeom>
          <a:noFill/>
          <a:ln>
            <a:noFill/>
          </a:ln>
        </p:spPr>
        <p:txBody>
          <a:bodyPr spcFirstLastPara="1" wrap="square" lIns="0" tIns="0" rIns="0" bIns="0" anchor="t" anchorCtr="0">
            <a:noAutofit/>
          </a:bodyPr>
          <a:lstStyle>
            <a:lvl1pPr marL="457200" marR="0" lvl="0" indent="-228600" algn="l" rtl="0">
              <a:lnSpc>
                <a:spcPct val="120000"/>
              </a:lnSpc>
              <a:spcBef>
                <a:spcPts val="0"/>
              </a:spcBef>
              <a:spcAft>
                <a:spcPts val="0"/>
              </a:spcAft>
              <a:buClr>
                <a:srgbClr val="4F5057"/>
              </a:buClr>
              <a:buSzPts val="1600"/>
              <a:buFont typeface="Arial"/>
              <a:buNone/>
              <a:defRPr sz="1600" b="0" i="0" u="none" strike="noStrike" cap="none">
                <a:solidFill>
                  <a:srgbClr val="4F5057"/>
                </a:solidFill>
                <a:latin typeface="Arial"/>
                <a:ea typeface="Arial"/>
                <a:cs typeface="Arial"/>
                <a:sym typeface="Arial"/>
              </a:defRPr>
            </a:lvl1pPr>
            <a:lvl2pPr marL="914400" marR="0" lvl="1" indent="-387350" algn="l" rtl="0">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2pPr>
            <a:lvl3pPr marL="1371600" marR="0" lvl="2" indent="-368300" algn="l" rtl="0">
              <a:spcBef>
                <a:spcPts val="4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218" name="Google Shape;218;g632311cbcf_0_885"/>
          <p:cNvSpPr txBox="1">
            <a:spLocks noGrp="1"/>
          </p:cNvSpPr>
          <p:nvPr>
            <p:ph type="sldNum" idx="12"/>
          </p:nvPr>
        </p:nvSpPr>
        <p:spPr>
          <a:xfrm>
            <a:off x="8740324" y="4820688"/>
            <a:ext cx="409800" cy="273900"/>
          </a:xfrm>
          <a:prstGeom prst="rect">
            <a:avLst/>
          </a:prstGeom>
          <a:noFill/>
          <a:ln>
            <a:noFill/>
          </a:ln>
        </p:spPr>
        <p:txBody>
          <a:bodyPr spcFirstLastPara="1" wrap="square" lIns="62850" tIns="31425" rIns="62850" bIns="31425" anchor="t" anchorCtr="0">
            <a:noAutofit/>
          </a:bodyPr>
          <a:lstStyle>
            <a:lvl1pPr marL="0" marR="0" lvl="0"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1pPr>
            <a:lvl2pPr marL="0" marR="0" lvl="1"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2pPr>
            <a:lvl3pPr marL="0" marR="0" lvl="2"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3pPr>
            <a:lvl4pPr marL="0" marR="0" lvl="3"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4pPr>
            <a:lvl5pPr marL="0" marR="0" lvl="4"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5pPr>
            <a:lvl6pPr marL="0" marR="0" lvl="5"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6pPr>
            <a:lvl7pPr marL="0" marR="0" lvl="6"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7pPr>
            <a:lvl8pPr marL="0" marR="0" lvl="7"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8pPr>
            <a:lvl9pPr marL="0" marR="0" lvl="8"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BE"/>
              <a:t>‹N°›</a:t>
            </a:fld>
            <a:endParaRPr/>
          </a:p>
        </p:txBody>
      </p:sp>
      <p:sp>
        <p:nvSpPr>
          <p:cNvPr id="219" name="Google Shape;219;g632311cbcf_0_885"/>
          <p:cNvSpPr>
            <a:spLocks noGrp="1"/>
          </p:cNvSpPr>
          <p:nvPr>
            <p:ph type="chart" idx="2"/>
          </p:nvPr>
        </p:nvSpPr>
        <p:spPr>
          <a:xfrm>
            <a:off x="1062952" y="1518676"/>
            <a:ext cx="3130500" cy="2510700"/>
          </a:xfrm>
          <a:prstGeom prst="rect">
            <a:avLst/>
          </a:prstGeom>
          <a:noFill/>
          <a:ln>
            <a:noFill/>
          </a:ln>
        </p:spPr>
        <p:txBody>
          <a:bodyPr spcFirstLastPara="1" wrap="square" lIns="62850" tIns="31425" rIns="62850" bIns="31425" anchor="t" anchorCtr="0">
            <a:noAutofit/>
          </a:bodyPr>
          <a:lstStyle>
            <a:lvl1pPr marR="0" lvl="0" algn="l" rtl="0">
              <a:spcBef>
                <a:spcPts val="600"/>
              </a:spcBef>
              <a:spcAft>
                <a:spcPts val="0"/>
              </a:spcAft>
              <a:buClr>
                <a:schemeClr val="dk1"/>
              </a:buClr>
              <a:buSzPts val="3000"/>
              <a:buFont typeface="Arial"/>
              <a:buNone/>
              <a:defRPr sz="3000" b="0" i="0" u="none" strike="noStrike" cap="none">
                <a:solidFill>
                  <a:schemeClr val="dk1"/>
                </a:solidFill>
                <a:latin typeface="Calibri"/>
                <a:ea typeface="Calibri"/>
                <a:cs typeface="Calibri"/>
                <a:sym typeface="Calibri"/>
              </a:defRPr>
            </a:lvl1pPr>
            <a:lvl2pPr marR="0" lvl="1" algn="l" rtl="0">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2pPr>
            <a:lvl3pPr marR="0" lvl="2" algn="l" rtl="0">
              <a:spcBef>
                <a:spcPts val="4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220" name="Google Shape;220;g632311cbcf_0_885"/>
          <p:cNvPicPr preferRelativeResize="0"/>
          <p:nvPr/>
        </p:nvPicPr>
        <p:blipFill rotWithShape="1">
          <a:blip r:embed="rId2">
            <a:alphaModFix/>
          </a:blip>
          <a:srcRect/>
          <a:stretch/>
        </p:blipFill>
        <p:spPr>
          <a:xfrm>
            <a:off x="180928" y="71425"/>
            <a:ext cx="514216" cy="785676"/>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IBGE_Titre et contenu + image">
  <p:cSld name="IBGE_Titre et contenu + image">
    <p:spTree>
      <p:nvGrpSpPr>
        <p:cNvPr id="1" name="Shape 221"/>
        <p:cNvGrpSpPr/>
        <p:nvPr/>
      </p:nvGrpSpPr>
      <p:grpSpPr>
        <a:xfrm>
          <a:off x="0" y="0"/>
          <a:ext cx="0" cy="0"/>
          <a:chOff x="0" y="0"/>
          <a:chExt cx="0" cy="0"/>
        </a:xfrm>
      </p:grpSpPr>
      <p:sp>
        <p:nvSpPr>
          <p:cNvPr id="222" name="Google Shape;222;g632311cbcf_0_892"/>
          <p:cNvSpPr/>
          <p:nvPr/>
        </p:nvSpPr>
        <p:spPr>
          <a:xfrm>
            <a:off x="7612" y="2449092"/>
            <a:ext cx="9142500" cy="244500"/>
          </a:xfrm>
          <a:prstGeom prst="rect">
            <a:avLst/>
          </a:prstGeom>
          <a:solidFill>
            <a:srgbClr val="F0F0F0"/>
          </a:solidFill>
          <a:ln>
            <a:noFill/>
          </a:ln>
          <a:effectLst>
            <a:outerShdw blurRad="25400" dist="12700" dir="5400000" rotWithShape="0">
              <a:srgbClr val="000000">
                <a:alpha val="49800"/>
              </a:srgbClr>
            </a:outerShdw>
          </a:effectLst>
        </p:spPr>
        <p:txBody>
          <a:bodyPr spcFirstLastPara="1" wrap="square" lIns="32725" tIns="32725" rIns="32725" bIns="3272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Calibri"/>
              <a:ea typeface="Calibri"/>
              <a:cs typeface="Calibri"/>
              <a:sym typeface="Calibri"/>
            </a:endParaRPr>
          </a:p>
        </p:txBody>
      </p:sp>
      <p:sp>
        <p:nvSpPr>
          <p:cNvPr id="223" name="Google Shape;223;g632311cbcf_0_892"/>
          <p:cNvSpPr txBox="1">
            <a:spLocks noGrp="1"/>
          </p:cNvSpPr>
          <p:nvPr>
            <p:ph type="title"/>
          </p:nvPr>
        </p:nvSpPr>
        <p:spPr>
          <a:xfrm>
            <a:off x="1027052" y="319514"/>
            <a:ext cx="8229600" cy="5109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rgbClr val="77B726"/>
              </a:buClr>
              <a:buSzPts val="3300"/>
              <a:buFont typeface="Arial"/>
              <a:buNone/>
              <a:defRPr sz="3300" b="1" i="0" u="none" strike="noStrike" cap="none">
                <a:solidFill>
                  <a:srgbClr val="77B726"/>
                </a:solidFill>
                <a:latin typeface="Arial"/>
                <a:ea typeface="Arial"/>
                <a:cs typeface="Arial"/>
                <a:sym typeface="Arial"/>
              </a:defRPr>
            </a:lvl1pPr>
            <a:lvl2pPr lvl="1" rtl="0">
              <a:spcBef>
                <a:spcPts val="0"/>
              </a:spcBef>
              <a:spcAft>
                <a:spcPts val="0"/>
              </a:spcAft>
              <a:buSzPts val="1000"/>
              <a:buNone/>
              <a:defRPr sz="1200"/>
            </a:lvl2pPr>
            <a:lvl3pPr lvl="2" rtl="0">
              <a:spcBef>
                <a:spcPts val="0"/>
              </a:spcBef>
              <a:spcAft>
                <a:spcPts val="0"/>
              </a:spcAft>
              <a:buSzPts val="1000"/>
              <a:buNone/>
              <a:defRPr sz="1200"/>
            </a:lvl3pPr>
            <a:lvl4pPr lvl="3" rtl="0">
              <a:spcBef>
                <a:spcPts val="0"/>
              </a:spcBef>
              <a:spcAft>
                <a:spcPts val="0"/>
              </a:spcAft>
              <a:buSzPts val="1000"/>
              <a:buNone/>
              <a:defRPr sz="1200"/>
            </a:lvl4pPr>
            <a:lvl5pPr lvl="4" rtl="0">
              <a:spcBef>
                <a:spcPts val="0"/>
              </a:spcBef>
              <a:spcAft>
                <a:spcPts val="0"/>
              </a:spcAft>
              <a:buSzPts val="1000"/>
              <a:buNone/>
              <a:defRPr sz="1200"/>
            </a:lvl5pPr>
            <a:lvl6pPr lvl="5" rtl="0">
              <a:spcBef>
                <a:spcPts val="0"/>
              </a:spcBef>
              <a:spcAft>
                <a:spcPts val="0"/>
              </a:spcAft>
              <a:buSzPts val="1000"/>
              <a:buNone/>
              <a:defRPr sz="1200"/>
            </a:lvl6pPr>
            <a:lvl7pPr lvl="6" rtl="0">
              <a:spcBef>
                <a:spcPts val="0"/>
              </a:spcBef>
              <a:spcAft>
                <a:spcPts val="0"/>
              </a:spcAft>
              <a:buSzPts val="1000"/>
              <a:buNone/>
              <a:defRPr sz="1200"/>
            </a:lvl7pPr>
            <a:lvl8pPr lvl="7" rtl="0">
              <a:spcBef>
                <a:spcPts val="0"/>
              </a:spcBef>
              <a:spcAft>
                <a:spcPts val="0"/>
              </a:spcAft>
              <a:buSzPts val="1000"/>
              <a:buNone/>
              <a:defRPr sz="1200"/>
            </a:lvl8pPr>
            <a:lvl9pPr lvl="8" rtl="0">
              <a:spcBef>
                <a:spcPts val="0"/>
              </a:spcBef>
              <a:spcAft>
                <a:spcPts val="0"/>
              </a:spcAft>
              <a:buSzPts val="1000"/>
              <a:buNone/>
              <a:defRPr sz="1200"/>
            </a:lvl9pPr>
          </a:lstStyle>
          <a:p>
            <a:endParaRPr/>
          </a:p>
        </p:txBody>
      </p:sp>
      <p:sp>
        <p:nvSpPr>
          <p:cNvPr id="224" name="Google Shape;224;g632311cbcf_0_892"/>
          <p:cNvSpPr>
            <a:spLocks noGrp="1"/>
          </p:cNvSpPr>
          <p:nvPr>
            <p:ph type="pic" idx="2"/>
          </p:nvPr>
        </p:nvSpPr>
        <p:spPr>
          <a:xfrm>
            <a:off x="1062951" y="1154339"/>
            <a:ext cx="2969100" cy="3361200"/>
          </a:xfrm>
          <a:prstGeom prst="rect">
            <a:avLst/>
          </a:prstGeom>
          <a:noFill/>
          <a:ln>
            <a:noFill/>
          </a:ln>
        </p:spPr>
        <p:txBody>
          <a:bodyPr spcFirstLastPara="1" wrap="square" lIns="62850" tIns="31425" rIns="62850" bIns="31425" anchor="t" anchorCtr="0">
            <a:noAutofit/>
          </a:bodyPr>
          <a:lstStyle>
            <a:lvl1pPr marR="0" lvl="0" algn="l" rtl="0">
              <a:spcBef>
                <a:spcPts val="600"/>
              </a:spcBef>
              <a:spcAft>
                <a:spcPts val="0"/>
              </a:spcAft>
              <a:buClr>
                <a:schemeClr val="dk1"/>
              </a:buClr>
              <a:buSzPts val="3000"/>
              <a:buFont typeface="Arial"/>
              <a:buNone/>
              <a:defRPr sz="3000" b="0" i="0" u="none" strike="noStrike" cap="none">
                <a:solidFill>
                  <a:schemeClr val="dk1"/>
                </a:solidFill>
                <a:latin typeface="Calibri"/>
                <a:ea typeface="Calibri"/>
                <a:cs typeface="Calibri"/>
                <a:sym typeface="Calibri"/>
              </a:defRPr>
            </a:lvl1pPr>
            <a:lvl2pPr marR="0" lvl="1" algn="l" rtl="0">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2pPr>
            <a:lvl3pPr marR="0" lvl="2" algn="l" rtl="0">
              <a:spcBef>
                <a:spcPts val="4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225" name="Google Shape;225;g632311cbcf_0_892"/>
          <p:cNvSpPr txBox="1">
            <a:spLocks noGrp="1"/>
          </p:cNvSpPr>
          <p:nvPr>
            <p:ph type="body" idx="1"/>
          </p:nvPr>
        </p:nvSpPr>
        <p:spPr>
          <a:xfrm>
            <a:off x="4286484" y="1990230"/>
            <a:ext cx="4319400" cy="514200"/>
          </a:xfrm>
          <a:prstGeom prst="rect">
            <a:avLst/>
          </a:prstGeom>
          <a:noFill/>
          <a:ln>
            <a:noFill/>
          </a:ln>
        </p:spPr>
        <p:txBody>
          <a:bodyPr spcFirstLastPara="1" wrap="square" lIns="62850" tIns="31425" rIns="62850" bIns="31425" anchor="t" anchorCtr="0">
            <a:noAutofit/>
          </a:bodyPr>
          <a:lstStyle>
            <a:lvl1pPr marL="457200" marR="0" lvl="0" indent="-228600" algn="l" rtl="0">
              <a:spcBef>
                <a:spcPts val="300"/>
              </a:spcBef>
              <a:spcAft>
                <a:spcPts val="0"/>
              </a:spcAft>
              <a:buClr>
                <a:srgbClr val="00799D"/>
              </a:buClr>
              <a:buSzPts val="1600"/>
              <a:buFont typeface="Arial"/>
              <a:buNone/>
              <a:defRPr sz="1600" b="0" i="0" u="none" strike="noStrike" cap="none">
                <a:solidFill>
                  <a:srgbClr val="00799D"/>
                </a:solidFill>
                <a:latin typeface="Arial"/>
                <a:ea typeface="Arial"/>
                <a:cs typeface="Arial"/>
                <a:sym typeface="Arial"/>
              </a:defRPr>
            </a:lvl1pPr>
            <a:lvl2pPr marL="914400" marR="0" lvl="1" indent="-330200" algn="l" rtl="0">
              <a:spcBef>
                <a:spcPts val="300"/>
              </a:spcBef>
              <a:spcAft>
                <a:spcPts val="0"/>
              </a:spcAft>
              <a:buClr>
                <a:srgbClr val="4F5057"/>
              </a:buClr>
              <a:buSzPts val="1600"/>
              <a:buFont typeface="Arial"/>
              <a:buChar char="•"/>
              <a:defRPr sz="1600" b="0" i="0" u="none" strike="noStrike" cap="none">
                <a:solidFill>
                  <a:srgbClr val="4F5057"/>
                </a:solidFill>
                <a:latin typeface="Arial"/>
                <a:ea typeface="Arial"/>
                <a:cs typeface="Arial"/>
                <a:sym typeface="Arial"/>
              </a:defRPr>
            </a:lvl2pPr>
            <a:lvl3pPr marL="1371600" marR="0" lvl="2" indent="-368300" algn="l" rtl="0">
              <a:spcBef>
                <a:spcPts val="4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226" name="Google Shape;226;g632311cbcf_0_892"/>
          <p:cNvSpPr txBox="1">
            <a:spLocks noGrp="1"/>
          </p:cNvSpPr>
          <p:nvPr>
            <p:ph type="body" idx="3"/>
          </p:nvPr>
        </p:nvSpPr>
        <p:spPr>
          <a:xfrm>
            <a:off x="4286483" y="2288184"/>
            <a:ext cx="4266000" cy="891000"/>
          </a:xfrm>
          <a:prstGeom prst="rect">
            <a:avLst/>
          </a:prstGeom>
          <a:noFill/>
          <a:ln>
            <a:noFill/>
          </a:ln>
        </p:spPr>
        <p:txBody>
          <a:bodyPr spcFirstLastPara="1" wrap="square" lIns="62850" tIns="31425" rIns="62850" bIns="31425" anchor="t" anchorCtr="0">
            <a:noAutofit/>
          </a:bodyPr>
          <a:lstStyle>
            <a:lvl1pPr marL="457200" marR="0" lvl="0" indent="-330200" algn="l" rtl="0">
              <a:spcBef>
                <a:spcPts val="300"/>
              </a:spcBef>
              <a:spcAft>
                <a:spcPts val="0"/>
              </a:spcAft>
              <a:buClr>
                <a:srgbClr val="4F5057"/>
              </a:buClr>
              <a:buSzPts val="1600"/>
              <a:buFont typeface="Arial"/>
              <a:buChar char="•"/>
              <a:defRPr sz="1600" b="0" i="0" u="none" strike="noStrike" cap="none">
                <a:solidFill>
                  <a:srgbClr val="4F5057"/>
                </a:solidFill>
                <a:latin typeface="Arial"/>
                <a:ea typeface="Arial"/>
                <a:cs typeface="Arial"/>
                <a:sym typeface="Arial"/>
              </a:defRPr>
            </a:lvl1pPr>
            <a:lvl2pPr marL="914400" marR="0" lvl="1" indent="-387350" algn="l" rtl="0">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2pPr>
            <a:lvl3pPr marL="1371600" marR="0" lvl="2" indent="-368300" algn="l" rtl="0">
              <a:spcBef>
                <a:spcPts val="4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227" name="Google Shape;227;g632311cbcf_0_892"/>
          <p:cNvPicPr preferRelativeResize="0"/>
          <p:nvPr/>
        </p:nvPicPr>
        <p:blipFill rotWithShape="1">
          <a:blip r:embed="rId2">
            <a:alphaModFix/>
          </a:blip>
          <a:srcRect/>
          <a:stretch/>
        </p:blipFill>
        <p:spPr>
          <a:xfrm>
            <a:off x="180928" y="71425"/>
            <a:ext cx="514216" cy="785676"/>
          </a:xfrm>
          <a:prstGeom prst="rect">
            <a:avLst/>
          </a:prstGeom>
          <a:noFill/>
          <a:ln>
            <a:noFill/>
          </a:ln>
        </p:spPr>
      </p:pic>
      <p:sp>
        <p:nvSpPr>
          <p:cNvPr id="228" name="Google Shape;228;g632311cbcf_0_892"/>
          <p:cNvSpPr txBox="1">
            <a:spLocks noGrp="1"/>
          </p:cNvSpPr>
          <p:nvPr>
            <p:ph type="sldNum" idx="12"/>
          </p:nvPr>
        </p:nvSpPr>
        <p:spPr>
          <a:xfrm>
            <a:off x="8740324" y="4820688"/>
            <a:ext cx="409800" cy="273900"/>
          </a:xfrm>
          <a:prstGeom prst="rect">
            <a:avLst/>
          </a:prstGeom>
          <a:noFill/>
          <a:ln>
            <a:noFill/>
          </a:ln>
        </p:spPr>
        <p:txBody>
          <a:bodyPr spcFirstLastPara="1" wrap="square" lIns="62850" tIns="31425" rIns="62850" bIns="31425" anchor="t" anchorCtr="0">
            <a:noAutofit/>
          </a:bodyPr>
          <a:lstStyle>
            <a:lvl1pPr marL="0" marR="0" lvl="0"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1pPr>
            <a:lvl2pPr marL="0" marR="0" lvl="1"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2pPr>
            <a:lvl3pPr marL="0" marR="0" lvl="2"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3pPr>
            <a:lvl4pPr marL="0" marR="0" lvl="3"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4pPr>
            <a:lvl5pPr marL="0" marR="0" lvl="4"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5pPr>
            <a:lvl6pPr marL="0" marR="0" lvl="5"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6pPr>
            <a:lvl7pPr marL="0" marR="0" lvl="6"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7pPr>
            <a:lvl8pPr marL="0" marR="0" lvl="7"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8pPr>
            <a:lvl9pPr marL="0" marR="0" lvl="8"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BE"/>
              <a:t>‹N°›</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IBGE_Titre et contenu + tableau">
  <p:cSld name="IBGE_Titre et contenu + tableau">
    <p:spTree>
      <p:nvGrpSpPr>
        <p:cNvPr id="1" name="Shape 229"/>
        <p:cNvGrpSpPr/>
        <p:nvPr/>
      </p:nvGrpSpPr>
      <p:grpSpPr>
        <a:xfrm>
          <a:off x="0" y="0"/>
          <a:ext cx="0" cy="0"/>
          <a:chOff x="0" y="0"/>
          <a:chExt cx="0" cy="0"/>
        </a:xfrm>
      </p:grpSpPr>
      <p:sp>
        <p:nvSpPr>
          <p:cNvPr id="230" name="Google Shape;230;g632311cbcf_0_900"/>
          <p:cNvSpPr/>
          <p:nvPr/>
        </p:nvSpPr>
        <p:spPr>
          <a:xfrm>
            <a:off x="7612" y="2449092"/>
            <a:ext cx="9142500" cy="244500"/>
          </a:xfrm>
          <a:prstGeom prst="rect">
            <a:avLst/>
          </a:prstGeom>
          <a:solidFill>
            <a:srgbClr val="F0F0F0"/>
          </a:solidFill>
          <a:ln>
            <a:noFill/>
          </a:ln>
          <a:effectLst>
            <a:outerShdw blurRad="25400" dist="12700" dir="5400000" rotWithShape="0">
              <a:srgbClr val="000000">
                <a:alpha val="49800"/>
              </a:srgbClr>
            </a:outerShdw>
          </a:effectLst>
        </p:spPr>
        <p:txBody>
          <a:bodyPr spcFirstLastPara="1" wrap="square" lIns="32725" tIns="32725" rIns="32725" bIns="3272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Calibri"/>
              <a:ea typeface="Calibri"/>
              <a:cs typeface="Calibri"/>
              <a:sym typeface="Calibri"/>
            </a:endParaRPr>
          </a:p>
        </p:txBody>
      </p:sp>
      <p:sp>
        <p:nvSpPr>
          <p:cNvPr id="231" name="Google Shape;231;g632311cbcf_0_900"/>
          <p:cNvSpPr txBox="1">
            <a:spLocks noGrp="1"/>
          </p:cNvSpPr>
          <p:nvPr>
            <p:ph type="title"/>
          </p:nvPr>
        </p:nvSpPr>
        <p:spPr>
          <a:xfrm>
            <a:off x="1027052" y="319514"/>
            <a:ext cx="8229600" cy="5109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rgbClr val="77B726"/>
              </a:buClr>
              <a:buSzPts val="3300"/>
              <a:buFont typeface="Arial"/>
              <a:buNone/>
              <a:defRPr sz="3300" b="1" i="0" u="none" strike="noStrike" cap="none">
                <a:solidFill>
                  <a:srgbClr val="77B726"/>
                </a:solidFill>
                <a:latin typeface="Arial"/>
                <a:ea typeface="Arial"/>
                <a:cs typeface="Arial"/>
                <a:sym typeface="Arial"/>
              </a:defRPr>
            </a:lvl1pPr>
            <a:lvl2pPr lvl="1" rtl="0">
              <a:spcBef>
                <a:spcPts val="0"/>
              </a:spcBef>
              <a:spcAft>
                <a:spcPts val="0"/>
              </a:spcAft>
              <a:buSzPts val="1000"/>
              <a:buNone/>
              <a:defRPr sz="1200"/>
            </a:lvl2pPr>
            <a:lvl3pPr lvl="2" rtl="0">
              <a:spcBef>
                <a:spcPts val="0"/>
              </a:spcBef>
              <a:spcAft>
                <a:spcPts val="0"/>
              </a:spcAft>
              <a:buSzPts val="1000"/>
              <a:buNone/>
              <a:defRPr sz="1200"/>
            </a:lvl3pPr>
            <a:lvl4pPr lvl="3" rtl="0">
              <a:spcBef>
                <a:spcPts val="0"/>
              </a:spcBef>
              <a:spcAft>
                <a:spcPts val="0"/>
              </a:spcAft>
              <a:buSzPts val="1000"/>
              <a:buNone/>
              <a:defRPr sz="1200"/>
            </a:lvl4pPr>
            <a:lvl5pPr lvl="4" rtl="0">
              <a:spcBef>
                <a:spcPts val="0"/>
              </a:spcBef>
              <a:spcAft>
                <a:spcPts val="0"/>
              </a:spcAft>
              <a:buSzPts val="1000"/>
              <a:buNone/>
              <a:defRPr sz="1200"/>
            </a:lvl5pPr>
            <a:lvl6pPr lvl="5" rtl="0">
              <a:spcBef>
                <a:spcPts val="0"/>
              </a:spcBef>
              <a:spcAft>
                <a:spcPts val="0"/>
              </a:spcAft>
              <a:buSzPts val="1000"/>
              <a:buNone/>
              <a:defRPr sz="1200"/>
            </a:lvl6pPr>
            <a:lvl7pPr lvl="6" rtl="0">
              <a:spcBef>
                <a:spcPts val="0"/>
              </a:spcBef>
              <a:spcAft>
                <a:spcPts val="0"/>
              </a:spcAft>
              <a:buSzPts val="1000"/>
              <a:buNone/>
              <a:defRPr sz="1200"/>
            </a:lvl7pPr>
            <a:lvl8pPr lvl="7" rtl="0">
              <a:spcBef>
                <a:spcPts val="0"/>
              </a:spcBef>
              <a:spcAft>
                <a:spcPts val="0"/>
              </a:spcAft>
              <a:buSzPts val="1000"/>
              <a:buNone/>
              <a:defRPr sz="1200"/>
            </a:lvl8pPr>
            <a:lvl9pPr lvl="8" rtl="0">
              <a:spcBef>
                <a:spcPts val="0"/>
              </a:spcBef>
              <a:spcAft>
                <a:spcPts val="0"/>
              </a:spcAft>
              <a:buSzPts val="1000"/>
              <a:buNone/>
              <a:defRPr sz="1200"/>
            </a:lvl9pPr>
          </a:lstStyle>
          <a:p>
            <a:endParaRPr/>
          </a:p>
        </p:txBody>
      </p:sp>
      <p:sp>
        <p:nvSpPr>
          <p:cNvPr id="232" name="Google Shape;232;g632311cbcf_0_900"/>
          <p:cNvSpPr txBox="1">
            <a:spLocks noGrp="1"/>
          </p:cNvSpPr>
          <p:nvPr>
            <p:ph type="body" idx="1"/>
          </p:nvPr>
        </p:nvSpPr>
        <p:spPr>
          <a:xfrm>
            <a:off x="920205" y="1427221"/>
            <a:ext cx="7322700" cy="33315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rgbClr val="4F5057"/>
              </a:buClr>
              <a:buSzPts val="1600"/>
              <a:buFont typeface="Arial"/>
              <a:buNone/>
              <a:defRPr sz="1600" b="0" i="0" u="none" strike="noStrike" cap="none">
                <a:solidFill>
                  <a:srgbClr val="4F5057"/>
                </a:solidFill>
                <a:latin typeface="Arial"/>
                <a:ea typeface="Arial"/>
                <a:cs typeface="Arial"/>
                <a:sym typeface="Arial"/>
              </a:defRPr>
            </a:lvl1pPr>
            <a:lvl2pPr marL="914400" marR="0" lvl="1" indent="-387350" algn="l" rtl="0">
              <a:spcBef>
                <a:spcPts val="6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2pPr>
            <a:lvl3pPr marL="1371600" marR="0" lvl="2" indent="-368300" algn="l" rtl="0">
              <a:spcBef>
                <a:spcPts val="4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233" name="Google Shape;233;g632311cbcf_0_900"/>
          <p:cNvPicPr preferRelativeResize="0"/>
          <p:nvPr/>
        </p:nvPicPr>
        <p:blipFill rotWithShape="1">
          <a:blip r:embed="rId2">
            <a:alphaModFix/>
          </a:blip>
          <a:srcRect/>
          <a:stretch/>
        </p:blipFill>
        <p:spPr>
          <a:xfrm>
            <a:off x="180928" y="71425"/>
            <a:ext cx="514216" cy="785676"/>
          </a:xfrm>
          <a:prstGeom prst="rect">
            <a:avLst/>
          </a:prstGeom>
          <a:noFill/>
          <a:ln>
            <a:noFill/>
          </a:ln>
        </p:spPr>
      </p:pic>
      <p:sp>
        <p:nvSpPr>
          <p:cNvPr id="234" name="Google Shape;234;g632311cbcf_0_900"/>
          <p:cNvSpPr txBox="1">
            <a:spLocks noGrp="1"/>
          </p:cNvSpPr>
          <p:nvPr>
            <p:ph type="sldNum" idx="12"/>
          </p:nvPr>
        </p:nvSpPr>
        <p:spPr>
          <a:xfrm>
            <a:off x="8740324" y="4820688"/>
            <a:ext cx="409800" cy="273900"/>
          </a:xfrm>
          <a:prstGeom prst="rect">
            <a:avLst/>
          </a:prstGeom>
          <a:noFill/>
          <a:ln>
            <a:noFill/>
          </a:ln>
        </p:spPr>
        <p:txBody>
          <a:bodyPr spcFirstLastPara="1" wrap="square" lIns="62850" tIns="31425" rIns="62850" bIns="31425" anchor="t" anchorCtr="0">
            <a:noAutofit/>
          </a:bodyPr>
          <a:lstStyle>
            <a:lvl1pPr marL="0" marR="0" lvl="0"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1pPr>
            <a:lvl2pPr marL="0" marR="0" lvl="1"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2pPr>
            <a:lvl3pPr marL="0" marR="0" lvl="2"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3pPr>
            <a:lvl4pPr marL="0" marR="0" lvl="3"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4pPr>
            <a:lvl5pPr marL="0" marR="0" lvl="4"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5pPr>
            <a:lvl6pPr marL="0" marR="0" lvl="5"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6pPr>
            <a:lvl7pPr marL="0" marR="0" lvl="6"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7pPr>
            <a:lvl8pPr marL="0" marR="0" lvl="7"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8pPr>
            <a:lvl9pPr marL="0" marR="0" lvl="8"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BE"/>
              <a:t>‹N°›</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IBGE_Titre + graphique">
  <p:cSld name="IBGE_Titre + graphique">
    <p:spTree>
      <p:nvGrpSpPr>
        <p:cNvPr id="1" name="Shape 235"/>
        <p:cNvGrpSpPr/>
        <p:nvPr/>
      </p:nvGrpSpPr>
      <p:grpSpPr>
        <a:xfrm>
          <a:off x="0" y="0"/>
          <a:ext cx="0" cy="0"/>
          <a:chOff x="0" y="0"/>
          <a:chExt cx="0" cy="0"/>
        </a:xfrm>
      </p:grpSpPr>
      <p:sp>
        <p:nvSpPr>
          <p:cNvPr id="236" name="Google Shape;236;g632311cbcf_0_906"/>
          <p:cNvSpPr/>
          <p:nvPr/>
        </p:nvSpPr>
        <p:spPr>
          <a:xfrm>
            <a:off x="7612" y="2449092"/>
            <a:ext cx="9142500" cy="244500"/>
          </a:xfrm>
          <a:prstGeom prst="rect">
            <a:avLst/>
          </a:prstGeom>
          <a:solidFill>
            <a:srgbClr val="F0F0F0"/>
          </a:solidFill>
          <a:ln>
            <a:noFill/>
          </a:ln>
          <a:effectLst>
            <a:outerShdw blurRad="25400" dist="12700" dir="5400000" rotWithShape="0">
              <a:srgbClr val="000000">
                <a:alpha val="49800"/>
              </a:srgbClr>
            </a:outerShdw>
          </a:effectLst>
        </p:spPr>
        <p:txBody>
          <a:bodyPr spcFirstLastPara="1" wrap="square" lIns="32725" tIns="32725" rIns="32725" bIns="3272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Calibri"/>
              <a:ea typeface="Calibri"/>
              <a:cs typeface="Calibri"/>
              <a:sym typeface="Calibri"/>
            </a:endParaRPr>
          </a:p>
        </p:txBody>
      </p:sp>
      <p:sp>
        <p:nvSpPr>
          <p:cNvPr id="237" name="Google Shape;237;g632311cbcf_0_906"/>
          <p:cNvSpPr txBox="1">
            <a:spLocks noGrp="1"/>
          </p:cNvSpPr>
          <p:nvPr>
            <p:ph type="title"/>
          </p:nvPr>
        </p:nvSpPr>
        <p:spPr>
          <a:xfrm>
            <a:off x="1027052" y="319514"/>
            <a:ext cx="8229600" cy="5109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rgbClr val="77B726"/>
              </a:buClr>
              <a:buSzPts val="3300"/>
              <a:buFont typeface="Arial"/>
              <a:buNone/>
              <a:defRPr sz="3300" b="1" i="0" u="none" strike="noStrike" cap="none">
                <a:solidFill>
                  <a:srgbClr val="77B726"/>
                </a:solidFill>
                <a:latin typeface="Arial"/>
                <a:ea typeface="Arial"/>
                <a:cs typeface="Arial"/>
                <a:sym typeface="Arial"/>
              </a:defRPr>
            </a:lvl1pPr>
            <a:lvl2pPr lvl="1" rtl="0">
              <a:spcBef>
                <a:spcPts val="0"/>
              </a:spcBef>
              <a:spcAft>
                <a:spcPts val="0"/>
              </a:spcAft>
              <a:buSzPts val="1000"/>
              <a:buNone/>
              <a:defRPr sz="1200"/>
            </a:lvl2pPr>
            <a:lvl3pPr lvl="2" rtl="0">
              <a:spcBef>
                <a:spcPts val="0"/>
              </a:spcBef>
              <a:spcAft>
                <a:spcPts val="0"/>
              </a:spcAft>
              <a:buSzPts val="1000"/>
              <a:buNone/>
              <a:defRPr sz="1200"/>
            </a:lvl3pPr>
            <a:lvl4pPr lvl="3" rtl="0">
              <a:spcBef>
                <a:spcPts val="0"/>
              </a:spcBef>
              <a:spcAft>
                <a:spcPts val="0"/>
              </a:spcAft>
              <a:buSzPts val="1000"/>
              <a:buNone/>
              <a:defRPr sz="1200"/>
            </a:lvl4pPr>
            <a:lvl5pPr lvl="4" rtl="0">
              <a:spcBef>
                <a:spcPts val="0"/>
              </a:spcBef>
              <a:spcAft>
                <a:spcPts val="0"/>
              </a:spcAft>
              <a:buSzPts val="1000"/>
              <a:buNone/>
              <a:defRPr sz="1200"/>
            </a:lvl5pPr>
            <a:lvl6pPr lvl="5" rtl="0">
              <a:spcBef>
                <a:spcPts val="0"/>
              </a:spcBef>
              <a:spcAft>
                <a:spcPts val="0"/>
              </a:spcAft>
              <a:buSzPts val="1000"/>
              <a:buNone/>
              <a:defRPr sz="1200"/>
            </a:lvl6pPr>
            <a:lvl7pPr lvl="6" rtl="0">
              <a:spcBef>
                <a:spcPts val="0"/>
              </a:spcBef>
              <a:spcAft>
                <a:spcPts val="0"/>
              </a:spcAft>
              <a:buSzPts val="1000"/>
              <a:buNone/>
              <a:defRPr sz="1200"/>
            </a:lvl7pPr>
            <a:lvl8pPr lvl="7" rtl="0">
              <a:spcBef>
                <a:spcPts val="0"/>
              </a:spcBef>
              <a:spcAft>
                <a:spcPts val="0"/>
              </a:spcAft>
              <a:buSzPts val="1000"/>
              <a:buNone/>
              <a:defRPr sz="1200"/>
            </a:lvl8pPr>
            <a:lvl9pPr lvl="8" rtl="0">
              <a:spcBef>
                <a:spcPts val="0"/>
              </a:spcBef>
              <a:spcAft>
                <a:spcPts val="0"/>
              </a:spcAft>
              <a:buSzPts val="1000"/>
              <a:buNone/>
              <a:defRPr sz="1200"/>
            </a:lvl9pPr>
          </a:lstStyle>
          <a:p>
            <a:endParaRPr/>
          </a:p>
        </p:txBody>
      </p:sp>
      <p:sp>
        <p:nvSpPr>
          <p:cNvPr id="238" name="Google Shape;238;g632311cbcf_0_906"/>
          <p:cNvSpPr>
            <a:spLocks noGrp="1"/>
          </p:cNvSpPr>
          <p:nvPr>
            <p:ph type="chart" idx="2"/>
          </p:nvPr>
        </p:nvSpPr>
        <p:spPr>
          <a:xfrm>
            <a:off x="1062952" y="1518676"/>
            <a:ext cx="7179900" cy="2510700"/>
          </a:xfrm>
          <a:prstGeom prst="rect">
            <a:avLst/>
          </a:prstGeom>
          <a:noFill/>
          <a:ln>
            <a:noFill/>
          </a:ln>
        </p:spPr>
        <p:txBody>
          <a:bodyPr spcFirstLastPara="1" wrap="square" lIns="62850" tIns="31425" rIns="62850" bIns="31425" anchor="t" anchorCtr="0">
            <a:noAutofit/>
          </a:bodyPr>
          <a:lstStyle>
            <a:lvl1pPr marR="0" lvl="0" algn="l" rtl="0">
              <a:spcBef>
                <a:spcPts val="600"/>
              </a:spcBef>
              <a:spcAft>
                <a:spcPts val="0"/>
              </a:spcAft>
              <a:buClr>
                <a:schemeClr val="dk1"/>
              </a:buClr>
              <a:buSzPts val="3000"/>
              <a:buFont typeface="Arial"/>
              <a:buNone/>
              <a:defRPr sz="3000" b="0" i="0" u="none" strike="noStrike" cap="none">
                <a:solidFill>
                  <a:schemeClr val="dk1"/>
                </a:solidFill>
                <a:latin typeface="Calibri"/>
                <a:ea typeface="Calibri"/>
                <a:cs typeface="Calibri"/>
                <a:sym typeface="Calibri"/>
              </a:defRPr>
            </a:lvl1pPr>
            <a:lvl2pPr marR="0" lvl="1" algn="l" rtl="0">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2pPr>
            <a:lvl3pPr marR="0" lvl="2" algn="l" rtl="0">
              <a:spcBef>
                <a:spcPts val="4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239" name="Google Shape;239;g632311cbcf_0_906"/>
          <p:cNvPicPr preferRelativeResize="0"/>
          <p:nvPr/>
        </p:nvPicPr>
        <p:blipFill rotWithShape="1">
          <a:blip r:embed="rId2">
            <a:alphaModFix/>
          </a:blip>
          <a:srcRect/>
          <a:stretch/>
        </p:blipFill>
        <p:spPr>
          <a:xfrm>
            <a:off x="180928" y="71425"/>
            <a:ext cx="514216" cy="785676"/>
          </a:xfrm>
          <a:prstGeom prst="rect">
            <a:avLst/>
          </a:prstGeom>
          <a:noFill/>
          <a:ln>
            <a:noFill/>
          </a:ln>
        </p:spPr>
      </p:pic>
      <p:sp>
        <p:nvSpPr>
          <p:cNvPr id="240" name="Google Shape;240;g632311cbcf_0_906"/>
          <p:cNvSpPr txBox="1">
            <a:spLocks noGrp="1"/>
          </p:cNvSpPr>
          <p:nvPr>
            <p:ph type="sldNum" idx="12"/>
          </p:nvPr>
        </p:nvSpPr>
        <p:spPr>
          <a:xfrm>
            <a:off x="8740324" y="4820688"/>
            <a:ext cx="409800" cy="273900"/>
          </a:xfrm>
          <a:prstGeom prst="rect">
            <a:avLst/>
          </a:prstGeom>
          <a:noFill/>
          <a:ln>
            <a:noFill/>
          </a:ln>
        </p:spPr>
        <p:txBody>
          <a:bodyPr spcFirstLastPara="1" wrap="square" lIns="62850" tIns="31425" rIns="62850" bIns="31425" anchor="t" anchorCtr="0">
            <a:noAutofit/>
          </a:bodyPr>
          <a:lstStyle>
            <a:lvl1pPr marL="0" marR="0" lvl="0"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1pPr>
            <a:lvl2pPr marL="0" marR="0" lvl="1"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2pPr>
            <a:lvl3pPr marL="0" marR="0" lvl="2"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3pPr>
            <a:lvl4pPr marL="0" marR="0" lvl="3"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4pPr>
            <a:lvl5pPr marL="0" marR="0" lvl="4"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5pPr>
            <a:lvl6pPr marL="0" marR="0" lvl="5"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6pPr>
            <a:lvl7pPr marL="0" marR="0" lvl="6"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7pPr>
            <a:lvl8pPr marL="0" marR="0" lvl="7"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8pPr>
            <a:lvl9pPr marL="0" marR="0" lvl="8"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BE"/>
              <a:t>‹N°›</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IBGE_Titre et contenu a niv + image">
  <p:cSld name="IBGE_Titre et contenu a niv + image">
    <p:spTree>
      <p:nvGrpSpPr>
        <p:cNvPr id="1" name="Shape 241"/>
        <p:cNvGrpSpPr/>
        <p:nvPr/>
      </p:nvGrpSpPr>
      <p:grpSpPr>
        <a:xfrm>
          <a:off x="0" y="0"/>
          <a:ext cx="0" cy="0"/>
          <a:chOff x="0" y="0"/>
          <a:chExt cx="0" cy="0"/>
        </a:xfrm>
      </p:grpSpPr>
      <p:sp>
        <p:nvSpPr>
          <p:cNvPr id="242" name="Google Shape;242;g632311cbcf_0_912"/>
          <p:cNvSpPr/>
          <p:nvPr/>
        </p:nvSpPr>
        <p:spPr>
          <a:xfrm>
            <a:off x="7612" y="2449092"/>
            <a:ext cx="9142500" cy="244500"/>
          </a:xfrm>
          <a:prstGeom prst="rect">
            <a:avLst/>
          </a:prstGeom>
          <a:solidFill>
            <a:srgbClr val="F0F0F0"/>
          </a:solidFill>
          <a:ln>
            <a:noFill/>
          </a:ln>
          <a:effectLst>
            <a:outerShdw blurRad="25400" dist="12700" dir="5400000" rotWithShape="0">
              <a:srgbClr val="000000">
                <a:alpha val="49800"/>
              </a:srgbClr>
            </a:outerShdw>
          </a:effectLst>
        </p:spPr>
        <p:txBody>
          <a:bodyPr spcFirstLastPara="1" wrap="square" lIns="32725" tIns="32725" rIns="32725" bIns="3272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Calibri"/>
              <a:ea typeface="Calibri"/>
              <a:cs typeface="Calibri"/>
              <a:sym typeface="Calibri"/>
            </a:endParaRPr>
          </a:p>
        </p:txBody>
      </p:sp>
      <p:sp>
        <p:nvSpPr>
          <p:cNvPr id="243" name="Google Shape;243;g632311cbcf_0_912"/>
          <p:cNvSpPr txBox="1">
            <a:spLocks noGrp="1"/>
          </p:cNvSpPr>
          <p:nvPr>
            <p:ph type="title"/>
          </p:nvPr>
        </p:nvSpPr>
        <p:spPr>
          <a:xfrm>
            <a:off x="1027052" y="319514"/>
            <a:ext cx="8229600" cy="5109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rgbClr val="77B726"/>
              </a:buClr>
              <a:buSzPts val="3300"/>
              <a:buFont typeface="Arial"/>
              <a:buNone/>
              <a:defRPr sz="3300" b="1" i="0" u="none" strike="noStrike" cap="none">
                <a:solidFill>
                  <a:srgbClr val="77B726"/>
                </a:solidFill>
                <a:latin typeface="Arial"/>
                <a:ea typeface="Arial"/>
                <a:cs typeface="Arial"/>
                <a:sym typeface="Arial"/>
              </a:defRPr>
            </a:lvl1pPr>
            <a:lvl2pPr lvl="1" rtl="0">
              <a:spcBef>
                <a:spcPts val="0"/>
              </a:spcBef>
              <a:spcAft>
                <a:spcPts val="0"/>
              </a:spcAft>
              <a:buSzPts val="1000"/>
              <a:buNone/>
              <a:defRPr sz="1200"/>
            </a:lvl2pPr>
            <a:lvl3pPr lvl="2" rtl="0">
              <a:spcBef>
                <a:spcPts val="0"/>
              </a:spcBef>
              <a:spcAft>
                <a:spcPts val="0"/>
              </a:spcAft>
              <a:buSzPts val="1000"/>
              <a:buNone/>
              <a:defRPr sz="1200"/>
            </a:lvl3pPr>
            <a:lvl4pPr lvl="3" rtl="0">
              <a:spcBef>
                <a:spcPts val="0"/>
              </a:spcBef>
              <a:spcAft>
                <a:spcPts val="0"/>
              </a:spcAft>
              <a:buSzPts val="1000"/>
              <a:buNone/>
              <a:defRPr sz="1200"/>
            </a:lvl4pPr>
            <a:lvl5pPr lvl="4" rtl="0">
              <a:spcBef>
                <a:spcPts val="0"/>
              </a:spcBef>
              <a:spcAft>
                <a:spcPts val="0"/>
              </a:spcAft>
              <a:buSzPts val="1000"/>
              <a:buNone/>
              <a:defRPr sz="1200"/>
            </a:lvl5pPr>
            <a:lvl6pPr lvl="5" rtl="0">
              <a:spcBef>
                <a:spcPts val="0"/>
              </a:spcBef>
              <a:spcAft>
                <a:spcPts val="0"/>
              </a:spcAft>
              <a:buSzPts val="1000"/>
              <a:buNone/>
              <a:defRPr sz="1200"/>
            </a:lvl6pPr>
            <a:lvl7pPr lvl="6" rtl="0">
              <a:spcBef>
                <a:spcPts val="0"/>
              </a:spcBef>
              <a:spcAft>
                <a:spcPts val="0"/>
              </a:spcAft>
              <a:buSzPts val="1000"/>
              <a:buNone/>
              <a:defRPr sz="1200"/>
            </a:lvl7pPr>
            <a:lvl8pPr lvl="7" rtl="0">
              <a:spcBef>
                <a:spcPts val="0"/>
              </a:spcBef>
              <a:spcAft>
                <a:spcPts val="0"/>
              </a:spcAft>
              <a:buSzPts val="1000"/>
              <a:buNone/>
              <a:defRPr sz="1200"/>
            </a:lvl8pPr>
            <a:lvl9pPr lvl="8" rtl="0">
              <a:spcBef>
                <a:spcPts val="0"/>
              </a:spcBef>
              <a:spcAft>
                <a:spcPts val="0"/>
              </a:spcAft>
              <a:buSzPts val="1000"/>
              <a:buNone/>
              <a:defRPr sz="1200"/>
            </a:lvl9pPr>
          </a:lstStyle>
          <a:p>
            <a:endParaRPr/>
          </a:p>
        </p:txBody>
      </p:sp>
      <p:sp>
        <p:nvSpPr>
          <p:cNvPr id="244" name="Google Shape;244;g632311cbcf_0_912"/>
          <p:cNvSpPr>
            <a:spLocks noGrp="1"/>
          </p:cNvSpPr>
          <p:nvPr>
            <p:ph type="pic" idx="2"/>
          </p:nvPr>
        </p:nvSpPr>
        <p:spPr>
          <a:xfrm>
            <a:off x="1128306" y="1401057"/>
            <a:ext cx="3239100" cy="2631900"/>
          </a:xfrm>
          <a:prstGeom prst="rect">
            <a:avLst/>
          </a:prstGeom>
          <a:noFill/>
          <a:ln>
            <a:noFill/>
          </a:ln>
        </p:spPr>
        <p:txBody>
          <a:bodyPr spcFirstLastPara="1" wrap="square" lIns="62850" tIns="31425" rIns="62850" bIns="31425" anchor="t" anchorCtr="0">
            <a:noAutofit/>
          </a:bodyPr>
          <a:lstStyle>
            <a:lvl1pPr marR="0" lvl="0" algn="l" rtl="0">
              <a:spcBef>
                <a:spcPts val="600"/>
              </a:spcBef>
              <a:spcAft>
                <a:spcPts val="0"/>
              </a:spcAft>
              <a:buClr>
                <a:schemeClr val="dk1"/>
              </a:buClr>
              <a:buSzPts val="3000"/>
              <a:buFont typeface="Arial"/>
              <a:buNone/>
              <a:defRPr sz="3000" b="0" i="0" u="none" strike="noStrike" cap="none">
                <a:solidFill>
                  <a:schemeClr val="dk1"/>
                </a:solidFill>
                <a:latin typeface="Calibri"/>
                <a:ea typeface="Calibri"/>
                <a:cs typeface="Calibri"/>
                <a:sym typeface="Calibri"/>
              </a:defRPr>
            </a:lvl1pPr>
            <a:lvl2pPr marR="0" lvl="1" algn="l" rtl="0">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2pPr>
            <a:lvl3pPr marR="0" lvl="2" algn="l" rtl="0">
              <a:spcBef>
                <a:spcPts val="4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245" name="Google Shape;245;g632311cbcf_0_912"/>
          <p:cNvPicPr preferRelativeResize="0"/>
          <p:nvPr/>
        </p:nvPicPr>
        <p:blipFill rotWithShape="1">
          <a:blip r:embed="rId2">
            <a:alphaModFix/>
          </a:blip>
          <a:srcRect/>
          <a:stretch/>
        </p:blipFill>
        <p:spPr>
          <a:xfrm>
            <a:off x="180928" y="71425"/>
            <a:ext cx="514216" cy="785676"/>
          </a:xfrm>
          <a:prstGeom prst="rect">
            <a:avLst/>
          </a:prstGeom>
          <a:noFill/>
          <a:ln>
            <a:noFill/>
          </a:ln>
        </p:spPr>
      </p:pic>
      <p:sp>
        <p:nvSpPr>
          <p:cNvPr id="246" name="Google Shape;246;g632311cbcf_0_912"/>
          <p:cNvSpPr txBox="1">
            <a:spLocks noGrp="1"/>
          </p:cNvSpPr>
          <p:nvPr>
            <p:ph type="body" idx="1"/>
          </p:nvPr>
        </p:nvSpPr>
        <p:spPr>
          <a:xfrm>
            <a:off x="4829043" y="1494191"/>
            <a:ext cx="3576300" cy="2738100"/>
          </a:xfrm>
          <a:prstGeom prst="rect">
            <a:avLst/>
          </a:prstGeom>
          <a:noFill/>
          <a:ln>
            <a:noFill/>
          </a:ln>
        </p:spPr>
        <p:txBody>
          <a:bodyPr spcFirstLastPara="1" wrap="square" lIns="62850" tIns="31425" rIns="62850" bIns="31425" anchor="t" anchorCtr="0">
            <a:noAutofit/>
          </a:bodyPr>
          <a:lstStyle>
            <a:lvl1pPr marL="457200" marR="0" lvl="0" indent="-330200" algn="l" rtl="0">
              <a:spcBef>
                <a:spcPts val="300"/>
              </a:spcBef>
              <a:spcAft>
                <a:spcPts val="0"/>
              </a:spcAft>
              <a:buClr>
                <a:srgbClr val="00799D"/>
              </a:buClr>
              <a:buSzPts val="1600"/>
              <a:buFont typeface="Arial"/>
              <a:buChar char="•"/>
              <a:defRPr sz="1600" b="0" i="0" u="none" strike="noStrike" cap="none">
                <a:solidFill>
                  <a:srgbClr val="00799D"/>
                </a:solidFill>
                <a:latin typeface="Arial"/>
                <a:ea typeface="Arial"/>
                <a:cs typeface="Arial"/>
                <a:sym typeface="Arial"/>
              </a:defRPr>
            </a:lvl1pPr>
            <a:lvl2pPr marL="914400" marR="0" lvl="1" indent="-298450" algn="l" rtl="0">
              <a:spcBef>
                <a:spcPts val="300"/>
              </a:spcBef>
              <a:spcAft>
                <a:spcPts val="0"/>
              </a:spcAft>
              <a:buClr>
                <a:srgbClr val="77B726"/>
              </a:buClr>
              <a:buSzPts val="1100"/>
              <a:buFont typeface="Noto Sans Symbols"/>
              <a:buChar char="▶"/>
              <a:defRPr sz="1400" b="0" i="0" u="none" strike="noStrike" cap="none">
                <a:solidFill>
                  <a:srgbClr val="4F5057"/>
                </a:solidFill>
                <a:latin typeface="Arial"/>
                <a:ea typeface="Arial"/>
                <a:cs typeface="Arial"/>
                <a:sym typeface="Arial"/>
              </a:defRPr>
            </a:lvl2pPr>
            <a:lvl3pPr marL="1371600" marR="0" lvl="2" indent="-304800" algn="l" rtl="0">
              <a:spcBef>
                <a:spcPts val="200"/>
              </a:spcBef>
              <a:spcAft>
                <a:spcPts val="0"/>
              </a:spcAft>
              <a:buClr>
                <a:srgbClr val="00799D"/>
              </a:buClr>
              <a:buSzPts val="1200"/>
              <a:buFont typeface="Verdana"/>
              <a:buChar char="–"/>
              <a:defRPr sz="1200" b="0" i="0" u="none" strike="noStrike" cap="none">
                <a:solidFill>
                  <a:srgbClr val="00799D"/>
                </a:solidFill>
                <a:latin typeface="Arial"/>
                <a:ea typeface="Arial"/>
                <a:cs typeface="Arial"/>
                <a:sym typeface="Arial"/>
              </a:defRPr>
            </a:lvl3pPr>
            <a:lvl4pPr marL="1828800" marR="0" lvl="3"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247" name="Google Shape;247;g632311cbcf_0_912"/>
          <p:cNvSpPr txBox="1">
            <a:spLocks noGrp="1"/>
          </p:cNvSpPr>
          <p:nvPr>
            <p:ph type="sldNum" idx="12"/>
          </p:nvPr>
        </p:nvSpPr>
        <p:spPr>
          <a:xfrm>
            <a:off x="8740324" y="4820688"/>
            <a:ext cx="409800" cy="273900"/>
          </a:xfrm>
          <a:prstGeom prst="rect">
            <a:avLst/>
          </a:prstGeom>
          <a:noFill/>
          <a:ln>
            <a:noFill/>
          </a:ln>
        </p:spPr>
        <p:txBody>
          <a:bodyPr spcFirstLastPara="1" wrap="square" lIns="62850" tIns="31425" rIns="62850" bIns="31425" anchor="t" anchorCtr="0">
            <a:noAutofit/>
          </a:bodyPr>
          <a:lstStyle>
            <a:lvl1pPr marL="0" marR="0" lvl="0"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1pPr>
            <a:lvl2pPr marL="0" marR="0" lvl="1"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2pPr>
            <a:lvl3pPr marL="0" marR="0" lvl="2"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3pPr>
            <a:lvl4pPr marL="0" marR="0" lvl="3"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4pPr>
            <a:lvl5pPr marL="0" marR="0" lvl="4"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5pPr>
            <a:lvl6pPr marL="0" marR="0" lvl="5"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6pPr>
            <a:lvl7pPr marL="0" marR="0" lvl="6"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7pPr>
            <a:lvl8pPr marL="0" marR="0" lvl="7"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8pPr>
            <a:lvl9pPr marL="0" marR="0" lvl="8" indent="0" algn="l" rtl="0">
              <a:lnSpc>
                <a:spcPct val="100000"/>
              </a:lnSpc>
              <a:spcBef>
                <a:spcPts val="0"/>
              </a:spcBef>
              <a:spcAft>
                <a:spcPts val="0"/>
              </a:spcAft>
              <a:buNone/>
              <a:defRPr sz="1100" b="0" i="0" u="none" strike="noStrike" cap="none">
                <a:solidFill>
                  <a:srgbClr val="B4B3B3"/>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BE"/>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34"/>
        <p:cNvGrpSpPr/>
        <p:nvPr/>
      </p:nvGrpSpPr>
      <p:grpSpPr>
        <a:xfrm>
          <a:off x="0" y="0"/>
          <a:ext cx="0" cy="0"/>
          <a:chOff x="0" y="0"/>
          <a:chExt cx="0" cy="0"/>
        </a:xfrm>
      </p:grpSpPr>
      <p:sp>
        <p:nvSpPr>
          <p:cNvPr id="35" name="Google Shape;35;p19"/>
          <p:cNvSpPr txBox="1">
            <a:spLocks noGrp="1"/>
          </p:cNvSpPr>
          <p:nvPr>
            <p:ph type="title"/>
          </p:nvPr>
        </p:nvSpPr>
        <p:spPr>
          <a:xfrm>
            <a:off x="457201" y="205976"/>
            <a:ext cx="8229600" cy="857250"/>
          </a:xfrm>
          <a:prstGeom prst="rect">
            <a:avLst/>
          </a:prstGeom>
          <a:noFill/>
          <a:ln>
            <a:noFill/>
          </a:ln>
        </p:spPr>
        <p:txBody>
          <a:bodyPr spcFirstLastPara="1" wrap="square" lIns="76150" tIns="38075" rIns="76150" bIns="38075"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19"/>
          <p:cNvSpPr txBox="1">
            <a:spLocks noGrp="1"/>
          </p:cNvSpPr>
          <p:nvPr>
            <p:ph type="body" idx="1"/>
          </p:nvPr>
        </p:nvSpPr>
        <p:spPr>
          <a:xfrm>
            <a:off x="457201" y="1200151"/>
            <a:ext cx="4038600" cy="3394474"/>
          </a:xfrm>
          <a:prstGeom prst="rect">
            <a:avLst/>
          </a:prstGeom>
          <a:noFill/>
          <a:ln>
            <a:noFill/>
          </a:ln>
        </p:spPr>
        <p:txBody>
          <a:bodyPr spcFirstLastPara="1" wrap="square" lIns="76150" tIns="38075" rIns="76150" bIns="38075" anchor="t" anchorCtr="0">
            <a:normAutofit/>
          </a:bodyPr>
          <a:lstStyle>
            <a:lvl1pPr marL="457200" lvl="0" indent="-374650" algn="l">
              <a:spcBef>
                <a:spcPts val="460"/>
              </a:spcBef>
              <a:spcAft>
                <a:spcPts val="0"/>
              </a:spcAft>
              <a:buClr>
                <a:schemeClr val="dk1"/>
              </a:buClr>
              <a:buSzPts val="2300"/>
              <a:buChar char="•"/>
              <a:defRPr sz="2300"/>
            </a:lvl1pPr>
            <a:lvl2pPr marL="914400" lvl="1" indent="-349250" algn="l">
              <a:spcBef>
                <a:spcPts val="380"/>
              </a:spcBef>
              <a:spcAft>
                <a:spcPts val="0"/>
              </a:spcAft>
              <a:buClr>
                <a:schemeClr val="dk1"/>
              </a:buClr>
              <a:buSzPts val="1900"/>
              <a:buChar char="–"/>
              <a:defRPr sz="1900"/>
            </a:lvl2pPr>
            <a:lvl3pPr marL="1371600" lvl="2" indent="-330200" algn="l">
              <a:spcBef>
                <a:spcPts val="320"/>
              </a:spcBef>
              <a:spcAft>
                <a:spcPts val="0"/>
              </a:spcAft>
              <a:buClr>
                <a:schemeClr val="dk1"/>
              </a:buClr>
              <a:buSzPts val="1600"/>
              <a:buChar char="•"/>
              <a:defRPr sz="1600"/>
            </a:lvl3pPr>
            <a:lvl4pPr marL="1828800" lvl="3" indent="-317500" algn="l">
              <a:spcBef>
                <a:spcPts val="280"/>
              </a:spcBef>
              <a:spcAft>
                <a:spcPts val="0"/>
              </a:spcAft>
              <a:buClr>
                <a:schemeClr val="dk1"/>
              </a:buClr>
              <a:buSzPts val="1400"/>
              <a:buChar char="–"/>
              <a:defRPr sz="1400"/>
            </a:lvl4pPr>
            <a:lvl5pPr marL="2286000" lvl="4" indent="-317500" algn="l">
              <a:spcBef>
                <a:spcPts val="280"/>
              </a:spcBef>
              <a:spcAft>
                <a:spcPts val="0"/>
              </a:spcAft>
              <a:buClr>
                <a:schemeClr val="dk1"/>
              </a:buClr>
              <a:buSzPts val="1400"/>
              <a:buChar char="»"/>
              <a:defRPr sz="1400"/>
            </a:lvl5pPr>
            <a:lvl6pPr marL="2743200" lvl="5" indent="-317500" algn="l">
              <a:spcBef>
                <a:spcPts val="280"/>
              </a:spcBef>
              <a:spcAft>
                <a:spcPts val="0"/>
              </a:spcAft>
              <a:buClr>
                <a:schemeClr val="dk1"/>
              </a:buClr>
              <a:buSzPts val="1400"/>
              <a:buChar char="•"/>
              <a:defRPr sz="1400"/>
            </a:lvl6pPr>
            <a:lvl7pPr marL="3200400" lvl="6" indent="-317500" algn="l">
              <a:spcBef>
                <a:spcPts val="280"/>
              </a:spcBef>
              <a:spcAft>
                <a:spcPts val="0"/>
              </a:spcAft>
              <a:buClr>
                <a:schemeClr val="dk1"/>
              </a:buClr>
              <a:buSzPts val="1400"/>
              <a:buChar char="•"/>
              <a:defRPr sz="1400"/>
            </a:lvl7pPr>
            <a:lvl8pPr marL="3657600" lvl="7" indent="-317500" algn="l">
              <a:spcBef>
                <a:spcPts val="280"/>
              </a:spcBef>
              <a:spcAft>
                <a:spcPts val="0"/>
              </a:spcAft>
              <a:buClr>
                <a:schemeClr val="dk1"/>
              </a:buClr>
              <a:buSzPts val="1400"/>
              <a:buChar char="•"/>
              <a:defRPr sz="1400"/>
            </a:lvl8pPr>
            <a:lvl9pPr marL="4114800" lvl="8" indent="-317500" algn="l">
              <a:spcBef>
                <a:spcPts val="280"/>
              </a:spcBef>
              <a:spcAft>
                <a:spcPts val="0"/>
              </a:spcAft>
              <a:buClr>
                <a:schemeClr val="dk1"/>
              </a:buClr>
              <a:buSzPts val="1400"/>
              <a:buChar char="•"/>
              <a:defRPr sz="1400"/>
            </a:lvl9pPr>
          </a:lstStyle>
          <a:p>
            <a:endParaRPr/>
          </a:p>
        </p:txBody>
      </p:sp>
      <p:sp>
        <p:nvSpPr>
          <p:cNvPr id="37" name="Google Shape;37;p19"/>
          <p:cNvSpPr txBox="1">
            <a:spLocks noGrp="1"/>
          </p:cNvSpPr>
          <p:nvPr>
            <p:ph type="body" idx="2"/>
          </p:nvPr>
        </p:nvSpPr>
        <p:spPr>
          <a:xfrm>
            <a:off x="4648201" y="1200151"/>
            <a:ext cx="4038600" cy="3394474"/>
          </a:xfrm>
          <a:prstGeom prst="rect">
            <a:avLst/>
          </a:prstGeom>
          <a:noFill/>
          <a:ln>
            <a:noFill/>
          </a:ln>
        </p:spPr>
        <p:txBody>
          <a:bodyPr spcFirstLastPara="1" wrap="square" lIns="76150" tIns="38075" rIns="76150" bIns="38075" anchor="t" anchorCtr="0">
            <a:normAutofit/>
          </a:bodyPr>
          <a:lstStyle>
            <a:lvl1pPr marL="457200" lvl="0" indent="-374650" algn="l">
              <a:spcBef>
                <a:spcPts val="460"/>
              </a:spcBef>
              <a:spcAft>
                <a:spcPts val="0"/>
              </a:spcAft>
              <a:buClr>
                <a:schemeClr val="dk1"/>
              </a:buClr>
              <a:buSzPts val="2300"/>
              <a:buChar char="•"/>
              <a:defRPr sz="2300"/>
            </a:lvl1pPr>
            <a:lvl2pPr marL="914400" lvl="1" indent="-349250" algn="l">
              <a:spcBef>
                <a:spcPts val="380"/>
              </a:spcBef>
              <a:spcAft>
                <a:spcPts val="0"/>
              </a:spcAft>
              <a:buClr>
                <a:schemeClr val="dk1"/>
              </a:buClr>
              <a:buSzPts val="1900"/>
              <a:buChar char="–"/>
              <a:defRPr sz="1900"/>
            </a:lvl2pPr>
            <a:lvl3pPr marL="1371600" lvl="2" indent="-330200" algn="l">
              <a:spcBef>
                <a:spcPts val="320"/>
              </a:spcBef>
              <a:spcAft>
                <a:spcPts val="0"/>
              </a:spcAft>
              <a:buClr>
                <a:schemeClr val="dk1"/>
              </a:buClr>
              <a:buSzPts val="1600"/>
              <a:buChar char="•"/>
              <a:defRPr sz="1600"/>
            </a:lvl3pPr>
            <a:lvl4pPr marL="1828800" lvl="3" indent="-317500" algn="l">
              <a:spcBef>
                <a:spcPts val="280"/>
              </a:spcBef>
              <a:spcAft>
                <a:spcPts val="0"/>
              </a:spcAft>
              <a:buClr>
                <a:schemeClr val="dk1"/>
              </a:buClr>
              <a:buSzPts val="1400"/>
              <a:buChar char="–"/>
              <a:defRPr sz="1400"/>
            </a:lvl4pPr>
            <a:lvl5pPr marL="2286000" lvl="4" indent="-317500" algn="l">
              <a:spcBef>
                <a:spcPts val="280"/>
              </a:spcBef>
              <a:spcAft>
                <a:spcPts val="0"/>
              </a:spcAft>
              <a:buClr>
                <a:schemeClr val="dk1"/>
              </a:buClr>
              <a:buSzPts val="1400"/>
              <a:buChar char="»"/>
              <a:defRPr sz="1400"/>
            </a:lvl5pPr>
            <a:lvl6pPr marL="2743200" lvl="5" indent="-317500" algn="l">
              <a:spcBef>
                <a:spcPts val="280"/>
              </a:spcBef>
              <a:spcAft>
                <a:spcPts val="0"/>
              </a:spcAft>
              <a:buClr>
                <a:schemeClr val="dk1"/>
              </a:buClr>
              <a:buSzPts val="1400"/>
              <a:buChar char="•"/>
              <a:defRPr sz="1400"/>
            </a:lvl6pPr>
            <a:lvl7pPr marL="3200400" lvl="6" indent="-317500" algn="l">
              <a:spcBef>
                <a:spcPts val="280"/>
              </a:spcBef>
              <a:spcAft>
                <a:spcPts val="0"/>
              </a:spcAft>
              <a:buClr>
                <a:schemeClr val="dk1"/>
              </a:buClr>
              <a:buSzPts val="1400"/>
              <a:buChar char="•"/>
              <a:defRPr sz="1400"/>
            </a:lvl7pPr>
            <a:lvl8pPr marL="3657600" lvl="7" indent="-317500" algn="l">
              <a:spcBef>
                <a:spcPts val="280"/>
              </a:spcBef>
              <a:spcAft>
                <a:spcPts val="0"/>
              </a:spcAft>
              <a:buClr>
                <a:schemeClr val="dk1"/>
              </a:buClr>
              <a:buSzPts val="1400"/>
              <a:buChar char="•"/>
              <a:defRPr sz="1400"/>
            </a:lvl8pPr>
            <a:lvl9pPr marL="4114800" lvl="8" indent="-317500" algn="l">
              <a:spcBef>
                <a:spcPts val="280"/>
              </a:spcBef>
              <a:spcAft>
                <a:spcPts val="0"/>
              </a:spcAft>
              <a:buClr>
                <a:schemeClr val="dk1"/>
              </a:buClr>
              <a:buSzPts val="1400"/>
              <a:buChar char="•"/>
              <a:defRPr sz="1400"/>
            </a:lvl9pPr>
          </a:lstStyle>
          <a:p>
            <a:endParaRPr/>
          </a:p>
        </p:txBody>
      </p:sp>
      <p:sp>
        <p:nvSpPr>
          <p:cNvPr id="38" name="Google Shape;38;p19"/>
          <p:cNvSpPr txBox="1">
            <a:spLocks noGrp="1"/>
          </p:cNvSpPr>
          <p:nvPr>
            <p:ph type="dt" idx="10"/>
          </p:nvPr>
        </p:nvSpPr>
        <p:spPr>
          <a:xfrm>
            <a:off x="457200" y="4767271"/>
            <a:ext cx="2133600" cy="273842"/>
          </a:xfrm>
          <a:prstGeom prst="rect">
            <a:avLst/>
          </a:prstGeom>
          <a:noFill/>
          <a:ln>
            <a:noFill/>
          </a:ln>
        </p:spPr>
        <p:txBody>
          <a:bodyPr spcFirstLastPara="1" wrap="square" lIns="76150" tIns="38075" rIns="76150" bIns="380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9"/>
          <p:cNvSpPr txBox="1">
            <a:spLocks noGrp="1"/>
          </p:cNvSpPr>
          <p:nvPr>
            <p:ph type="ftr" idx="11"/>
          </p:nvPr>
        </p:nvSpPr>
        <p:spPr>
          <a:xfrm>
            <a:off x="3124201" y="4767271"/>
            <a:ext cx="2895600" cy="273842"/>
          </a:xfrm>
          <a:prstGeom prst="rect">
            <a:avLst/>
          </a:prstGeom>
          <a:noFill/>
          <a:ln>
            <a:noFill/>
          </a:ln>
        </p:spPr>
        <p:txBody>
          <a:bodyPr spcFirstLastPara="1" wrap="square" lIns="76150" tIns="38075" rIns="76150" bIns="380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9"/>
          <p:cNvSpPr txBox="1">
            <a:spLocks noGrp="1"/>
          </p:cNvSpPr>
          <p:nvPr>
            <p:ph type="sldNum" idx="12"/>
          </p:nvPr>
        </p:nvSpPr>
        <p:spPr>
          <a:xfrm>
            <a:off x="6553200" y="4767271"/>
            <a:ext cx="2133600" cy="273842"/>
          </a:xfrm>
          <a:prstGeom prst="rect">
            <a:avLst/>
          </a:prstGeom>
          <a:noFill/>
          <a:ln>
            <a:noFill/>
          </a:ln>
        </p:spPr>
        <p:txBody>
          <a:bodyPr spcFirstLastPara="1" wrap="square" lIns="76150" tIns="38075" rIns="76150" bIns="380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BE"/>
              <a:t>‹N°›</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IBGE_Image + Piedpage">
  <p:cSld name="IBGE_Image + Piedpage">
    <p:spTree>
      <p:nvGrpSpPr>
        <p:cNvPr id="1" name="Shape 248"/>
        <p:cNvGrpSpPr/>
        <p:nvPr/>
      </p:nvGrpSpPr>
      <p:grpSpPr>
        <a:xfrm>
          <a:off x="0" y="0"/>
          <a:ext cx="0" cy="0"/>
          <a:chOff x="0" y="0"/>
          <a:chExt cx="0" cy="0"/>
        </a:xfrm>
      </p:grpSpPr>
      <p:sp>
        <p:nvSpPr>
          <p:cNvPr id="249" name="Google Shape;249;g632311cbcf_0_919"/>
          <p:cNvSpPr/>
          <p:nvPr/>
        </p:nvSpPr>
        <p:spPr>
          <a:xfrm>
            <a:off x="7612" y="2449092"/>
            <a:ext cx="9142500" cy="244500"/>
          </a:xfrm>
          <a:prstGeom prst="rect">
            <a:avLst/>
          </a:prstGeom>
          <a:solidFill>
            <a:srgbClr val="F0F0F0"/>
          </a:solidFill>
          <a:ln>
            <a:noFill/>
          </a:ln>
          <a:effectLst>
            <a:outerShdw blurRad="25400" dist="12700" dir="5400000" rotWithShape="0">
              <a:srgbClr val="000000">
                <a:alpha val="49800"/>
              </a:srgbClr>
            </a:outerShdw>
          </a:effectLst>
        </p:spPr>
        <p:txBody>
          <a:bodyPr spcFirstLastPara="1" wrap="square" lIns="32725" tIns="32725" rIns="32725" bIns="3272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Calibri"/>
              <a:ea typeface="Calibri"/>
              <a:cs typeface="Calibri"/>
              <a:sym typeface="Calibri"/>
            </a:endParaRPr>
          </a:p>
        </p:txBody>
      </p:sp>
      <p:sp>
        <p:nvSpPr>
          <p:cNvPr id="250" name="Google Shape;250;g632311cbcf_0_919"/>
          <p:cNvSpPr txBox="1">
            <a:spLocks noGrp="1"/>
          </p:cNvSpPr>
          <p:nvPr>
            <p:ph type="body" idx="1"/>
          </p:nvPr>
        </p:nvSpPr>
        <p:spPr>
          <a:xfrm>
            <a:off x="412994" y="4573681"/>
            <a:ext cx="7830000" cy="514200"/>
          </a:xfrm>
          <a:prstGeom prst="rect">
            <a:avLst/>
          </a:prstGeom>
          <a:noFill/>
          <a:ln>
            <a:noFill/>
          </a:ln>
        </p:spPr>
        <p:txBody>
          <a:bodyPr spcFirstLastPara="1" wrap="square" lIns="0" tIns="0" rIns="0" bIns="0" anchor="t" anchorCtr="0">
            <a:noAutofit/>
          </a:bodyPr>
          <a:lstStyle>
            <a:lvl1pPr marL="457200" marR="0" lvl="0" indent="-228600" algn="l" rtl="0">
              <a:spcBef>
                <a:spcPts val="300"/>
              </a:spcBef>
              <a:spcAft>
                <a:spcPts val="0"/>
              </a:spcAft>
              <a:buClr>
                <a:srgbClr val="4F5057"/>
              </a:buClr>
              <a:buSzPts val="1400"/>
              <a:buFont typeface="Arial"/>
              <a:buNone/>
              <a:defRPr sz="1400" b="0" i="0" u="none" strike="noStrike" cap="none">
                <a:solidFill>
                  <a:srgbClr val="4F5057"/>
                </a:solidFill>
                <a:latin typeface="Arial"/>
                <a:ea typeface="Arial"/>
                <a:cs typeface="Arial"/>
                <a:sym typeface="Arial"/>
              </a:defRPr>
            </a:lvl1pPr>
            <a:lvl2pPr marL="914400" marR="0" lvl="1" indent="-387350" algn="l" rtl="0">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2pPr>
            <a:lvl3pPr marL="1371600" marR="0" lvl="2" indent="-368300" algn="l" rtl="0">
              <a:spcBef>
                <a:spcPts val="4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251" name="Google Shape;251;g632311cbcf_0_919"/>
          <p:cNvPicPr preferRelativeResize="0"/>
          <p:nvPr/>
        </p:nvPicPr>
        <p:blipFill rotWithShape="1">
          <a:blip r:embed="rId2">
            <a:alphaModFix/>
          </a:blip>
          <a:srcRect b="10"/>
          <a:stretch/>
        </p:blipFill>
        <p:spPr>
          <a:xfrm>
            <a:off x="-5254" y="-7750"/>
            <a:ext cx="6864096" cy="4445678"/>
          </a:xfrm>
          <a:prstGeom prst="rect">
            <a:avLst/>
          </a:prstGeom>
          <a:noFill/>
          <a:ln>
            <a:noFill/>
          </a:ln>
        </p:spPr>
      </p:pic>
      <p:pic>
        <p:nvPicPr>
          <p:cNvPr id="252" name="Google Shape;252;g632311cbcf_0_919"/>
          <p:cNvPicPr preferRelativeResize="0"/>
          <p:nvPr/>
        </p:nvPicPr>
        <p:blipFill rotWithShape="1">
          <a:blip r:embed="rId3">
            <a:alphaModFix/>
          </a:blip>
          <a:srcRect/>
          <a:stretch/>
        </p:blipFill>
        <p:spPr>
          <a:xfrm>
            <a:off x="6741945" y="1685633"/>
            <a:ext cx="2475856" cy="657111"/>
          </a:xfrm>
          <a:prstGeom prst="rect">
            <a:avLst/>
          </a:prstGeom>
          <a:noFill/>
          <a:ln>
            <a:noFill/>
          </a:ln>
        </p:spPr>
      </p:pic>
      <p:sp>
        <p:nvSpPr>
          <p:cNvPr id="253" name="Google Shape;253;g632311cbcf_0_919"/>
          <p:cNvSpPr/>
          <p:nvPr/>
        </p:nvSpPr>
        <p:spPr>
          <a:xfrm rot="-5400000">
            <a:off x="-826781" y="2208636"/>
            <a:ext cx="1850100" cy="176100"/>
          </a:xfrm>
          <a:prstGeom prst="rect">
            <a:avLst/>
          </a:prstGeom>
          <a:noFill/>
          <a:ln>
            <a:noFill/>
          </a:ln>
        </p:spPr>
        <p:txBody>
          <a:bodyPr spcFirstLastPara="1" wrap="square" lIns="32725" tIns="32725" rIns="32725" bIns="32725" anchor="ctr" anchorCtr="0">
            <a:noAutofit/>
          </a:bodyPr>
          <a:lstStyle/>
          <a:p>
            <a:pPr marL="0" marR="0" lvl="0" indent="0" algn="l" rtl="0">
              <a:lnSpc>
                <a:spcPct val="100000"/>
              </a:lnSpc>
              <a:spcBef>
                <a:spcPts val="0"/>
              </a:spcBef>
              <a:spcAft>
                <a:spcPts val="0"/>
              </a:spcAft>
              <a:buNone/>
            </a:pPr>
            <a:r>
              <a:rPr lang="fr-BE" sz="600" b="0" i="0" u="none" strike="noStrike" cap="none">
                <a:solidFill>
                  <a:srgbClr val="FFFFFF"/>
                </a:solidFill>
                <a:latin typeface="Arial"/>
                <a:ea typeface="Arial"/>
                <a:cs typeface="Arial"/>
                <a:sym typeface="Arial"/>
              </a:rPr>
              <a:t>photo: Y. Glavie et Architectes : Cepezed/Samyn and Partners</a:t>
            </a:r>
            <a:endParaRPr sz="1000"/>
          </a:p>
        </p:txBody>
      </p:sp>
      <p:pic>
        <p:nvPicPr>
          <p:cNvPr id="254" name="Google Shape;254;g632311cbcf_0_919"/>
          <p:cNvPicPr preferRelativeResize="0"/>
          <p:nvPr/>
        </p:nvPicPr>
        <p:blipFill rotWithShape="1">
          <a:blip r:embed="rId4">
            <a:alphaModFix/>
          </a:blip>
          <a:srcRect/>
          <a:stretch/>
        </p:blipFill>
        <p:spPr>
          <a:xfrm>
            <a:off x="0" y="4135960"/>
            <a:ext cx="6856214" cy="314271"/>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6_Vide">
  <p:cSld name="6_Vide">
    <p:spTree>
      <p:nvGrpSpPr>
        <p:cNvPr id="1" name="Shape 255"/>
        <p:cNvGrpSpPr/>
        <p:nvPr/>
      </p:nvGrpSpPr>
      <p:grpSpPr>
        <a:xfrm>
          <a:off x="0" y="0"/>
          <a:ext cx="0" cy="0"/>
          <a:chOff x="0" y="0"/>
          <a:chExt cx="0" cy="0"/>
        </a:xfrm>
      </p:grpSpPr>
      <p:pic>
        <p:nvPicPr>
          <p:cNvPr id="256" name="Google Shape;256;g632311cbcf_0_926"/>
          <p:cNvPicPr preferRelativeResize="0"/>
          <p:nvPr/>
        </p:nvPicPr>
        <p:blipFill rotWithShape="1">
          <a:blip r:embed="rId2">
            <a:alphaModFix/>
          </a:blip>
          <a:srcRect/>
          <a:stretch/>
        </p:blipFill>
        <p:spPr>
          <a:xfrm>
            <a:off x="180975" y="71438"/>
            <a:ext cx="514350" cy="785813"/>
          </a:xfrm>
          <a:prstGeom prst="rect">
            <a:avLst/>
          </a:prstGeom>
          <a:noFill/>
          <a:ln>
            <a:noFill/>
          </a:ln>
        </p:spPr>
      </p:pic>
      <p:sp>
        <p:nvSpPr>
          <p:cNvPr id="257" name="Google Shape;257;g632311cbcf_0_926"/>
          <p:cNvSpPr txBox="1">
            <a:spLocks noGrp="1"/>
          </p:cNvSpPr>
          <p:nvPr>
            <p:ph type="title"/>
          </p:nvPr>
        </p:nvSpPr>
        <p:spPr>
          <a:xfrm>
            <a:off x="1027052" y="319514"/>
            <a:ext cx="8229600" cy="5109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rgbClr val="00799D"/>
              </a:buClr>
              <a:buSzPts val="3300"/>
              <a:buFont typeface="Arial"/>
              <a:buNone/>
              <a:defRPr sz="3300" b="1" i="0" u="none" strike="noStrike" cap="none">
                <a:solidFill>
                  <a:srgbClr val="00799D"/>
                </a:solidFill>
                <a:latin typeface="Arial"/>
                <a:ea typeface="Arial"/>
                <a:cs typeface="Arial"/>
                <a:sym typeface="Arial"/>
              </a:defRPr>
            </a:lvl1pPr>
            <a:lvl2pPr lvl="1" rtl="0">
              <a:spcBef>
                <a:spcPts val="0"/>
              </a:spcBef>
              <a:spcAft>
                <a:spcPts val="0"/>
              </a:spcAft>
              <a:buSzPts val="1000"/>
              <a:buNone/>
              <a:defRPr sz="1200"/>
            </a:lvl2pPr>
            <a:lvl3pPr lvl="2" rtl="0">
              <a:spcBef>
                <a:spcPts val="0"/>
              </a:spcBef>
              <a:spcAft>
                <a:spcPts val="0"/>
              </a:spcAft>
              <a:buSzPts val="1000"/>
              <a:buNone/>
              <a:defRPr sz="1200"/>
            </a:lvl3pPr>
            <a:lvl4pPr lvl="3" rtl="0">
              <a:spcBef>
                <a:spcPts val="0"/>
              </a:spcBef>
              <a:spcAft>
                <a:spcPts val="0"/>
              </a:spcAft>
              <a:buSzPts val="1000"/>
              <a:buNone/>
              <a:defRPr sz="1200"/>
            </a:lvl4pPr>
            <a:lvl5pPr lvl="4" rtl="0">
              <a:spcBef>
                <a:spcPts val="0"/>
              </a:spcBef>
              <a:spcAft>
                <a:spcPts val="0"/>
              </a:spcAft>
              <a:buSzPts val="1000"/>
              <a:buNone/>
              <a:defRPr sz="1200"/>
            </a:lvl5pPr>
            <a:lvl6pPr lvl="5" rtl="0">
              <a:spcBef>
                <a:spcPts val="0"/>
              </a:spcBef>
              <a:spcAft>
                <a:spcPts val="0"/>
              </a:spcAft>
              <a:buSzPts val="1000"/>
              <a:buNone/>
              <a:defRPr sz="1200"/>
            </a:lvl6pPr>
            <a:lvl7pPr lvl="6" rtl="0">
              <a:spcBef>
                <a:spcPts val="0"/>
              </a:spcBef>
              <a:spcAft>
                <a:spcPts val="0"/>
              </a:spcAft>
              <a:buSzPts val="1000"/>
              <a:buNone/>
              <a:defRPr sz="1200"/>
            </a:lvl7pPr>
            <a:lvl8pPr lvl="7" rtl="0">
              <a:spcBef>
                <a:spcPts val="0"/>
              </a:spcBef>
              <a:spcAft>
                <a:spcPts val="0"/>
              </a:spcAft>
              <a:buSzPts val="1000"/>
              <a:buNone/>
              <a:defRPr sz="1200"/>
            </a:lvl8pPr>
            <a:lvl9pPr lvl="8" rtl="0">
              <a:spcBef>
                <a:spcPts val="0"/>
              </a:spcBef>
              <a:spcAft>
                <a:spcPts val="0"/>
              </a:spcAft>
              <a:buSzPts val="1000"/>
              <a:buNone/>
              <a:defRPr sz="1200"/>
            </a:lvl9pPr>
          </a:lstStyle>
          <a:p>
            <a:endParaRPr/>
          </a:p>
        </p:txBody>
      </p:sp>
      <p:sp>
        <p:nvSpPr>
          <p:cNvPr id="258" name="Google Shape;258;g632311cbcf_0_926"/>
          <p:cNvSpPr txBox="1">
            <a:spLocks noGrp="1"/>
          </p:cNvSpPr>
          <p:nvPr>
            <p:ph type="body" idx="1"/>
          </p:nvPr>
        </p:nvSpPr>
        <p:spPr>
          <a:xfrm>
            <a:off x="523739" y="1235102"/>
            <a:ext cx="8229600" cy="33945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rgbClr val="4F5057"/>
              </a:buClr>
              <a:buSzPts val="1600"/>
              <a:buFont typeface="Arial"/>
              <a:buNone/>
              <a:defRPr sz="1600" b="0" i="0" u="none" strike="noStrike" cap="none">
                <a:solidFill>
                  <a:srgbClr val="4F5057"/>
                </a:solidFill>
                <a:latin typeface="Arial"/>
                <a:ea typeface="Arial"/>
                <a:cs typeface="Arial"/>
                <a:sym typeface="Arial"/>
              </a:defRPr>
            </a:lvl1pPr>
            <a:lvl2pPr marL="914400" marR="0" lvl="1" indent="-387350" algn="l" rtl="0">
              <a:spcBef>
                <a:spcPts val="6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2pPr>
            <a:lvl3pPr marL="1371600" marR="0" lvl="2" indent="-368300" algn="l" rtl="0">
              <a:spcBef>
                <a:spcPts val="4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259"/>
        <p:cNvGrpSpPr/>
        <p:nvPr/>
      </p:nvGrpSpPr>
      <p:grpSpPr>
        <a:xfrm>
          <a:off x="0" y="0"/>
          <a:ext cx="0" cy="0"/>
          <a:chOff x="0" y="0"/>
          <a:chExt cx="0" cy="0"/>
        </a:xfrm>
      </p:grpSpPr>
      <p:sp>
        <p:nvSpPr>
          <p:cNvPr id="260" name="Google Shape;260;g632311cbcf_0_930"/>
          <p:cNvSpPr txBox="1">
            <a:spLocks noGrp="1"/>
          </p:cNvSpPr>
          <p:nvPr>
            <p:ph type="title"/>
          </p:nvPr>
        </p:nvSpPr>
        <p:spPr>
          <a:xfrm>
            <a:off x="457200" y="205979"/>
            <a:ext cx="8229600" cy="857400"/>
          </a:xfrm>
          <a:prstGeom prst="rect">
            <a:avLst/>
          </a:prstGeom>
          <a:noFill/>
          <a:ln>
            <a:noFill/>
          </a:ln>
        </p:spPr>
        <p:txBody>
          <a:bodyPr spcFirstLastPara="1" wrap="square" lIns="93850" tIns="46925" rIns="93850" bIns="46925" anchor="t" anchorCtr="0">
            <a:noAutofit/>
          </a:bodyPr>
          <a:lstStyle>
            <a:lvl1pPr marR="0" lvl="0" algn="ctr" rtl="0">
              <a:spcBef>
                <a:spcPts val="0"/>
              </a:spcBef>
              <a:spcAft>
                <a:spcPts val="0"/>
              </a:spcAft>
              <a:buClr>
                <a:schemeClr val="dk1"/>
              </a:buClr>
              <a:buSzPts val="4100"/>
              <a:buFont typeface="Calibri"/>
              <a:buNone/>
              <a:defRPr sz="4100" b="0" i="0" u="none" strike="noStrike" cap="none">
                <a:solidFill>
                  <a:schemeClr val="dk1"/>
                </a:solidFill>
                <a:latin typeface="Calibri"/>
                <a:ea typeface="Calibri"/>
                <a:cs typeface="Calibri"/>
                <a:sym typeface="Calibri"/>
              </a:defRPr>
            </a:lvl1pPr>
            <a:lvl2pPr lvl="1" rtl="0">
              <a:spcBef>
                <a:spcPts val="0"/>
              </a:spcBef>
              <a:spcAft>
                <a:spcPts val="0"/>
              </a:spcAft>
              <a:buSzPts val="1000"/>
              <a:buNone/>
              <a:defRPr sz="1200"/>
            </a:lvl2pPr>
            <a:lvl3pPr lvl="2" rtl="0">
              <a:spcBef>
                <a:spcPts val="0"/>
              </a:spcBef>
              <a:spcAft>
                <a:spcPts val="0"/>
              </a:spcAft>
              <a:buSzPts val="1000"/>
              <a:buNone/>
              <a:defRPr sz="1200"/>
            </a:lvl3pPr>
            <a:lvl4pPr lvl="3" rtl="0">
              <a:spcBef>
                <a:spcPts val="0"/>
              </a:spcBef>
              <a:spcAft>
                <a:spcPts val="0"/>
              </a:spcAft>
              <a:buSzPts val="1000"/>
              <a:buNone/>
              <a:defRPr sz="1200"/>
            </a:lvl4pPr>
            <a:lvl5pPr lvl="4" rtl="0">
              <a:spcBef>
                <a:spcPts val="0"/>
              </a:spcBef>
              <a:spcAft>
                <a:spcPts val="0"/>
              </a:spcAft>
              <a:buSzPts val="1000"/>
              <a:buNone/>
              <a:defRPr sz="1200"/>
            </a:lvl5pPr>
            <a:lvl6pPr lvl="5" rtl="0">
              <a:spcBef>
                <a:spcPts val="0"/>
              </a:spcBef>
              <a:spcAft>
                <a:spcPts val="0"/>
              </a:spcAft>
              <a:buSzPts val="1000"/>
              <a:buNone/>
              <a:defRPr sz="1200"/>
            </a:lvl6pPr>
            <a:lvl7pPr lvl="6" rtl="0">
              <a:spcBef>
                <a:spcPts val="0"/>
              </a:spcBef>
              <a:spcAft>
                <a:spcPts val="0"/>
              </a:spcAft>
              <a:buSzPts val="1000"/>
              <a:buNone/>
              <a:defRPr sz="1200"/>
            </a:lvl7pPr>
            <a:lvl8pPr lvl="7" rtl="0">
              <a:spcBef>
                <a:spcPts val="0"/>
              </a:spcBef>
              <a:spcAft>
                <a:spcPts val="0"/>
              </a:spcAft>
              <a:buSzPts val="1000"/>
              <a:buNone/>
              <a:defRPr sz="1200"/>
            </a:lvl8pPr>
            <a:lvl9pPr lvl="8" rtl="0">
              <a:spcBef>
                <a:spcPts val="0"/>
              </a:spcBef>
              <a:spcAft>
                <a:spcPts val="0"/>
              </a:spcAft>
              <a:buSzPts val="1000"/>
              <a:buNone/>
              <a:defRPr sz="1200"/>
            </a:lvl9pPr>
          </a:lstStyle>
          <a:p>
            <a:endParaRPr/>
          </a:p>
        </p:txBody>
      </p:sp>
      <p:sp>
        <p:nvSpPr>
          <p:cNvPr id="261" name="Google Shape;261;g632311cbcf_0_930"/>
          <p:cNvSpPr txBox="1">
            <a:spLocks noGrp="1"/>
          </p:cNvSpPr>
          <p:nvPr>
            <p:ph type="body" idx="1"/>
          </p:nvPr>
        </p:nvSpPr>
        <p:spPr>
          <a:xfrm>
            <a:off x="457200" y="1200151"/>
            <a:ext cx="8229600" cy="3394500"/>
          </a:xfrm>
          <a:prstGeom prst="rect">
            <a:avLst/>
          </a:prstGeom>
          <a:noFill/>
          <a:ln>
            <a:noFill/>
          </a:ln>
        </p:spPr>
        <p:txBody>
          <a:bodyPr spcFirstLastPara="1" wrap="square" lIns="93850" tIns="46925" rIns="93850" bIns="46925" anchor="t" anchorCtr="0">
            <a:noAutofit/>
          </a:bodyPr>
          <a:lstStyle>
            <a:lvl1pPr marL="457200" marR="0" lvl="0" indent="-419100" algn="l" rtl="0">
              <a:spcBef>
                <a:spcPts val="60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1pPr>
            <a:lvl2pPr marL="914400" marR="0" lvl="1" indent="-387350" algn="l" rtl="0">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2pPr>
            <a:lvl3pPr marL="1371600" marR="0" lvl="2" indent="-368300" algn="l" rtl="0">
              <a:spcBef>
                <a:spcPts val="4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262" name="Google Shape;262;g632311cbcf_0_930"/>
          <p:cNvSpPr txBox="1">
            <a:spLocks noGrp="1"/>
          </p:cNvSpPr>
          <p:nvPr>
            <p:ph type="dt" idx="10"/>
          </p:nvPr>
        </p:nvSpPr>
        <p:spPr>
          <a:xfrm>
            <a:off x="457200" y="4767264"/>
            <a:ext cx="2133600" cy="273900"/>
          </a:xfrm>
          <a:prstGeom prst="rect">
            <a:avLst/>
          </a:prstGeom>
          <a:noFill/>
          <a:ln>
            <a:noFill/>
          </a:ln>
        </p:spPr>
        <p:txBody>
          <a:bodyPr spcFirstLastPara="1" wrap="square" lIns="93850" tIns="46925" rIns="93850" bIns="46925" anchor="t" anchorCtr="0">
            <a:noAutofit/>
          </a:bodyPr>
          <a:lstStyle>
            <a:lvl1pPr marR="0" lvl="0" algn="l" rtl="0">
              <a:lnSpc>
                <a:spcPct val="100000"/>
              </a:lnSpc>
              <a:spcBef>
                <a:spcPts val="0"/>
              </a:spcBef>
              <a:spcAft>
                <a:spcPts val="0"/>
              </a:spcAft>
              <a:buSzPts val="1000"/>
              <a:buNone/>
              <a:defRPr sz="1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000"/>
              <a:buNone/>
              <a:defRPr sz="1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000"/>
              <a:buNone/>
              <a:defRPr sz="1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000"/>
              <a:buNone/>
              <a:defRPr sz="1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000"/>
              <a:buNone/>
              <a:defRPr sz="1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000"/>
              <a:buNone/>
              <a:defRPr sz="1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000"/>
              <a:buNone/>
              <a:defRPr sz="1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000"/>
              <a:buNone/>
              <a:defRPr sz="1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000"/>
              <a:buNone/>
              <a:defRPr sz="1000" b="0" i="0" u="none" strike="noStrike" cap="none">
                <a:solidFill>
                  <a:srgbClr val="000000"/>
                </a:solidFill>
                <a:latin typeface="Arial"/>
                <a:ea typeface="Arial"/>
                <a:cs typeface="Arial"/>
                <a:sym typeface="Arial"/>
              </a:defRPr>
            </a:lvl9pPr>
          </a:lstStyle>
          <a:p>
            <a:endParaRPr/>
          </a:p>
        </p:txBody>
      </p:sp>
      <p:sp>
        <p:nvSpPr>
          <p:cNvPr id="263" name="Google Shape;263;g632311cbcf_0_930"/>
          <p:cNvSpPr txBox="1">
            <a:spLocks noGrp="1"/>
          </p:cNvSpPr>
          <p:nvPr>
            <p:ph type="ftr" idx="11"/>
          </p:nvPr>
        </p:nvSpPr>
        <p:spPr>
          <a:xfrm>
            <a:off x="3124200" y="4767264"/>
            <a:ext cx="2895600" cy="273900"/>
          </a:xfrm>
          <a:prstGeom prst="rect">
            <a:avLst/>
          </a:prstGeom>
          <a:noFill/>
          <a:ln>
            <a:noFill/>
          </a:ln>
        </p:spPr>
        <p:txBody>
          <a:bodyPr spcFirstLastPara="1" wrap="square" lIns="93850" tIns="46925" rIns="93850" bIns="46925" anchor="t" anchorCtr="0">
            <a:noAutofit/>
          </a:bodyPr>
          <a:lstStyle>
            <a:lvl1pPr marR="0" lvl="0" algn="l" rtl="0">
              <a:lnSpc>
                <a:spcPct val="100000"/>
              </a:lnSpc>
              <a:spcBef>
                <a:spcPts val="0"/>
              </a:spcBef>
              <a:spcAft>
                <a:spcPts val="0"/>
              </a:spcAft>
              <a:buSzPts val="1000"/>
              <a:buNone/>
              <a:defRPr sz="1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000"/>
              <a:buNone/>
              <a:defRPr sz="1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000"/>
              <a:buNone/>
              <a:defRPr sz="1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000"/>
              <a:buNone/>
              <a:defRPr sz="1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000"/>
              <a:buNone/>
              <a:defRPr sz="1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000"/>
              <a:buNone/>
              <a:defRPr sz="1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000"/>
              <a:buNone/>
              <a:defRPr sz="1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000"/>
              <a:buNone/>
              <a:defRPr sz="1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000"/>
              <a:buNone/>
              <a:defRPr sz="1000" b="0" i="0" u="none" strike="noStrike" cap="none">
                <a:solidFill>
                  <a:srgbClr val="000000"/>
                </a:solidFill>
                <a:latin typeface="Arial"/>
                <a:ea typeface="Arial"/>
                <a:cs typeface="Arial"/>
                <a:sym typeface="Arial"/>
              </a:defRPr>
            </a:lvl9pPr>
          </a:lstStyle>
          <a:p>
            <a:endParaRPr/>
          </a:p>
        </p:txBody>
      </p:sp>
      <p:sp>
        <p:nvSpPr>
          <p:cNvPr id="264" name="Google Shape;264;g632311cbcf_0_930"/>
          <p:cNvSpPr txBox="1">
            <a:spLocks noGrp="1"/>
          </p:cNvSpPr>
          <p:nvPr>
            <p:ph type="sldNum" idx="12"/>
          </p:nvPr>
        </p:nvSpPr>
        <p:spPr>
          <a:xfrm>
            <a:off x="6553200" y="4767264"/>
            <a:ext cx="2133600" cy="273900"/>
          </a:xfrm>
          <a:prstGeom prst="rect">
            <a:avLst/>
          </a:prstGeom>
          <a:noFill/>
          <a:ln>
            <a:noFill/>
          </a:ln>
        </p:spPr>
        <p:txBody>
          <a:bodyPr spcFirstLastPara="1" wrap="square" lIns="93850" tIns="46925" rIns="93850" bIns="46925" anchor="t" anchorCtr="0">
            <a:noAutofit/>
          </a:bodyPr>
          <a:lstStyle>
            <a:lvl1pPr marL="0" marR="0" lvl="0" indent="0" algn="l" rtl="0">
              <a:lnSpc>
                <a:spcPct val="100000"/>
              </a:lnSpc>
              <a:spcBef>
                <a:spcPts val="0"/>
              </a:spcBef>
              <a:spcAft>
                <a:spcPts val="0"/>
              </a:spcAft>
              <a:buNone/>
              <a:defRPr sz="10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0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0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0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0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0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0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0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0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BE"/>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41"/>
        <p:cNvGrpSpPr/>
        <p:nvPr/>
      </p:nvGrpSpPr>
      <p:grpSpPr>
        <a:xfrm>
          <a:off x="0" y="0"/>
          <a:ext cx="0" cy="0"/>
          <a:chOff x="0" y="0"/>
          <a:chExt cx="0" cy="0"/>
        </a:xfrm>
      </p:grpSpPr>
      <p:sp>
        <p:nvSpPr>
          <p:cNvPr id="42" name="Google Shape;42;p20"/>
          <p:cNvSpPr txBox="1">
            <a:spLocks noGrp="1"/>
          </p:cNvSpPr>
          <p:nvPr>
            <p:ph type="title"/>
          </p:nvPr>
        </p:nvSpPr>
        <p:spPr>
          <a:xfrm>
            <a:off x="457201" y="205976"/>
            <a:ext cx="8229600" cy="857250"/>
          </a:xfrm>
          <a:prstGeom prst="rect">
            <a:avLst/>
          </a:prstGeom>
          <a:noFill/>
          <a:ln>
            <a:noFill/>
          </a:ln>
        </p:spPr>
        <p:txBody>
          <a:bodyPr spcFirstLastPara="1" wrap="square" lIns="76150" tIns="38075" rIns="76150" bIns="38075" anchor="ctr" anchorCtr="0">
            <a:normAutofit/>
          </a:bodyPr>
          <a:lstStyle>
            <a:lvl1pPr lvl="0" algn="ctr">
              <a:spcBef>
                <a:spcPts val="0"/>
              </a:spcBef>
              <a:spcAft>
                <a:spcPts val="0"/>
              </a:spcAft>
              <a:buClr>
                <a:schemeClr val="dk1"/>
              </a:buClr>
              <a:buSzPts val="3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20"/>
          <p:cNvSpPr txBox="1">
            <a:spLocks noGrp="1"/>
          </p:cNvSpPr>
          <p:nvPr>
            <p:ph type="body" idx="1"/>
          </p:nvPr>
        </p:nvSpPr>
        <p:spPr>
          <a:xfrm>
            <a:off x="457201" y="1151337"/>
            <a:ext cx="4040188" cy="479824"/>
          </a:xfrm>
          <a:prstGeom prst="rect">
            <a:avLst/>
          </a:prstGeom>
          <a:noFill/>
          <a:ln>
            <a:noFill/>
          </a:ln>
        </p:spPr>
        <p:txBody>
          <a:bodyPr spcFirstLastPara="1" wrap="square" lIns="76150" tIns="38075" rIns="76150" bIns="38075" anchor="b" anchorCtr="0">
            <a:normAutofit/>
          </a:bodyPr>
          <a:lstStyle>
            <a:lvl1pPr marL="457200" lvl="0" indent="-228600" algn="l">
              <a:spcBef>
                <a:spcPts val="380"/>
              </a:spcBef>
              <a:spcAft>
                <a:spcPts val="0"/>
              </a:spcAft>
              <a:buClr>
                <a:schemeClr val="dk1"/>
              </a:buClr>
              <a:buSzPts val="1900"/>
              <a:buNone/>
              <a:defRPr sz="1900" b="1"/>
            </a:lvl1pPr>
            <a:lvl2pPr marL="914400" lvl="1" indent="-228600" algn="l">
              <a:spcBef>
                <a:spcPts val="320"/>
              </a:spcBef>
              <a:spcAft>
                <a:spcPts val="0"/>
              </a:spcAft>
              <a:buClr>
                <a:schemeClr val="dk1"/>
              </a:buClr>
              <a:buSzPts val="1600"/>
              <a:buNone/>
              <a:defRPr sz="1600" b="1"/>
            </a:lvl2pPr>
            <a:lvl3pPr marL="1371600" lvl="2" indent="-228600" algn="l">
              <a:spcBef>
                <a:spcPts val="280"/>
              </a:spcBef>
              <a:spcAft>
                <a:spcPts val="0"/>
              </a:spcAft>
              <a:buClr>
                <a:schemeClr val="dk1"/>
              </a:buClr>
              <a:buSzPts val="1400"/>
              <a:buNone/>
              <a:defRPr sz="1400" b="1"/>
            </a:lvl3pPr>
            <a:lvl4pPr marL="1828800" lvl="3" indent="-228600" algn="l">
              <a:spcBef>
                <a:spcPts val="280"/>
              </a:spcBef>
              <a:spcAft>
                <a:spcPts val="0"/>
              </a:spcAft>
              <a:buClr>
                <a:schemeClr val="dk1"/>
              </a:buClr>
              <a:buSzPts val="1400"/>
              <a:buNone/>
              <a:defRPr sz="1400" b="1"/>
            </a:lvl4pPr>
            <a:lvl5pPr marL="2286000" lvl="4" indent="-228600" algn="l">
              <a:spcBef>
                <a:spcPts val="280"/>
              </a:spcBef>
              <a:spcAft>
                <a:spcPts val="0"/>
              </a:spcAft>
              <a:buClr>
                <a:schemeClr val="dk1"/>
              </a:buClr>
              <a:buSzPts val="1400"/>
              <a:buNone/>
              <a:defRPr sz="1400" b="1"/>
            </a:lvl5pPr>
            <a:lvl6pPr marL="2743200" lvl="5" indent="-228600" algn="l">
              <a:spcBef>
                <a:spcPts val="280"/>
              </a:spcBef>
              <a:spcAft>
                <a:spcPts val="0"/>
              </a:spcAft>
              <a:buClr>
                <a:schemeClr val="dk1"/>
              </a:buClr>
              <a:buSzPts val="1400"/>
              <a:buNone/>
              <a:defRPr sz="1400" b="1"/>
            </a:lvl6pPr>
            <a:lvl7pPr marL="3200400" lvl="6" indent="-228600" algn="l">
              <a:spcBef>
                <a:spcPts val="280"/>
              </a:spcBef>
              <a:spcAft>
                <a:spcPts val="0"/>
              </a:spcAft>
              <a:buClr>
                <a:schemeClr val="dk1"/>
              </a:buClr>
              <a:buSzPts val="1400"/>
              <a:buNone/>
              <a:defRPr sz="1400" b="1"/>
            </a:lvl7pPr>
            <a:lvl8pPr marL="3657600" lvl="7" indent="-228600" algn="l">
              <a:spcBef>
                <a:spcPts val="280"/>
              </a:spcBef>
              <a:spcAft>
                <a:spcPts val="0"/>
              </a:spcAft>
              <a:buClr>
                <a:schemeClr val="dk1"/>
              </a:buClr>
              <a:buSzPts val="1400"/>
              <a:buNone/>
              <a:defRPr sz="1400" b="1"/>
            </a:lvl8pPr>
            <a:lvl9pPr marL="4114800" lvl="8" indent="-228600" algn="l">
              <a:spcBef>
                <a:spcPts val="280"/>
              </a:spcBef>
              <a:spcAft>
                <a:spcPts val="0"/>
              </a:spcAft>
              <a:buClr>
                <a:schemeClr val="dk1"/>
              </a:buClr>
              <a:buSzPts val="1400"/>
              <a:buNone/>
              <a:defRPr sz="1400" b="1"/>
            </a:lvl9pPr>
          </a:lstStyle>
          <a:p>
            <a:endParaRPr/>
          </a:p>
        </p:txBody>
      </p:sp>
      <p:sp>
        <p:nvSpPr>
          <p:cNvPr id="44" name="Google Shape;44;p20"/>
          <p:cNvSpPr txBox="1">
            <a:spLocks noGrp="1"/>
          </p:cNvSpPr>
          <p:nvPr>
            <p:ph type="body" idx="2"/>
          </p:nvPr>
        </p:nvSpPr>
        <p:spPr>
          <a:xfrm>
            <a:off x="457201" y="1631162"/>
            <a:ext cx="4040188" cy="2963463"/>
          </a:xfrm>
          <a:prstGeom prst="rect">
            <a:avLst/>
          </a:prstGeom>
          <a:noFill/>
          <a:ln>
            <a:noFill/>
          </a:ln>
        </p:spPr>
        <p:txBody>
          <a:bodyPr spcFirstLastPara="1" wrap="square" lIns="76150" tIns="38075" rIns="76150" bIns="38075" anchor="t" anchorCtr="0">
            <a:normAutofit/>
          </a:bodyPr>
          <a:lstStyle>
            <a:lvl1pPr marL="457200" lvl="0" indent="-349250" algn="l">
              <a:spcBef>
                <a:spcPts val="380"/>
              </a:spcBef>
              <a:spcAft>
                <a:spcPts val="0"/>
              </a:spcAft>
              <a:buClr>
                <a:schemeClr val="dk1"/>
              </a:buClr>
              <a:buSzPts val="1900"/>
              <a:buChar char="•"/>
              <a:defRPr sz="1900"/>
            </a:lvl1pPr>
            <a:lvl2pPr marL="914400" lvl="1" indent="-330200" algn="l">
              <a:spcBef>
                <a:spcPts val="320"/>
              </a:spcBef>
              <a:spcAft>
                <a:spcPts val="0"/>
              </a:spcAft>
              <a:buClr>
                <a:schemeClr val="dk1"/>
              </a:buClr>
              <a:buSzPts val="1600"/>
              <a:buChar char="–"/>
              <a:defRPr sz="1600"/>
            </a:lvl2pPr>
            <a:lvl3pPr marL="1371600" lvl="2" indent="-317500" algn="l">
              <a:spcBef>
                <a:spcPts val="280"/>
              </a:spcBef>
              <a:spcAft>
                <a:spcPts val="0"/>
              </a:spcAft>
              <a:buClr>
                <a:schemeClr val="dk1"/>
              </a:buClr>
              <a:buSzPts val="1400"/>
              <a:buChar char="•"/>
              <a:defRPr sz="1400"/>
            </a:lvl3pPr>
            <a:lvl4pPr marL="1828800" lvl="3" indent="-317500" algn="l">
              <a:spcBef>
                <a:spcPts val="280"/>
              </a:spcBef>
              <a:spcAft>
                <a:spcPts val="0"/>
              </a:spcAft>
              <a:buClr>
                <a:schemeClr val="dk1"/>
              </a:buClr>
              <a:buSzPts val="1400"/>
              <a:buChar char="–"/>
              <a:defRPr sz="1400"/>
            </a:lvl4pPr>
            <a:lvl5pPr marL="2286000" lvl="4" indent="-317500" algn="l">
              <a:spcBef>
                <a:spcPts val="280"/>
              </a:spcBef>
              <a:spcAft>
                <a:spcPts val="0"/>
              </a:spcAft>
              <a:buClr>
                <a:schemeClr val="dk1"/>
              </a:buClr>
              <a:buSzPts val="1400"/>
              <a:buChar char="»"/>
              <a:defRPr sz="1400"/>
            </a:lvl5pPr>
            <a:lvl6pPr marL="2743200" lvl="5" indent="-317500" algn="l">
              <a:spcBef>
                <a:spcPts val="280"/>
              </a:spcBef>
              <a:spcAft>
                <a:spcPts val="0"/>
              </a:spcAft>
              <a:buClr>
                <a:schemeClr val="dk1"/>
              </a:buClr>
              <a:buSzPts val="1400"/>
              <a:buChar char="•"/>
              <a:defRPr sz="1400"/>
            </a:lvl6pPr>
            <a:lvl7pPr marL="3200400" lvl="6" indent="-317500" algn="l">
              <a:spcBef>
                <a:spcPts val="280"/>
              </a:spcBef>
              <a:spcAft>
                <a:spcPts val="0"/>
              </a:spcAft>
              <a:buClr>
                <a:schemeClr val="dk1"/>
              </a:buClr>
              <a:buSzPts val="1400"/>
              <a:buChar char="•"/>
              <a:defRPr sz="1400"/>
            </a:lvl7pPr>
            <a:lvl8pPr marL="3657600" lvl="7" indent="-317500" algn="l">
              <a:spcBef>
                <a:spcPts val="280"/>
              </a:spcBef>
              <a:spcAft>
                <a:spcPts val="0"/>
              </a:spcAft>
              <a:buClr>
                <a:schemeClr val="dk1"/>
              </a:buClr>
              <a:buSzPts val="1400"/>
              <a:buChar char="•"/>
              <a:defRPr sz="1400"/>
            </a:lvl8pPr>
            <a:lvl9pPr marL="4114800" lvl="8" indent="-317500" algn="l">
              <a:spcBef>
                <a:spcPts val="280"/>
              </a:spcBef>
              <a:spcAft>
                <a:spcPts val="0"/>
              </a:spcAft>
              <a:buClr>
                <a:schemeClr val="dk1"/>
              </a:buClr>
              <a:buSzPts val="1400"/>
              <a:buChar char="•"/>
              <a:defRPr sz="1400"/>
            </a:lvl9pPr>
          </a:lstStyle>
          <a:p>
            <a:endParaRPr/>
          </a:p>
        </p:txBody>
      </p:sp>
      <p:sp>
        <p:nvSpPr>
          <p:cNvPr id="45" name="Google Shape;45;p20"/>
          <p:cNvSpPr txBox="1">
            <a:spLocks noGrp="1"/>
          </p:cNvSpPr>
          <p:nvPr>
            <p:ph type="body" idx="3"/>
          </p:nvPr>
        </p:nvSpPr>
        <p:spPr>
          <a:xfrm>
            <a:off x="4645026" y="1151337"/>
            <a:ext cx="4041775" cy="479824"/>
          </a:xfrm>
          <a:prstGeom prst="rect">
            <a:avLst/>
          </a:prstGeom>
          <a:noFill/>
          <a:ln>
            <a:noFill/>
          </a:ln>
        </p:spPr>
        <p:txBody>
          <a:bodyPr spcFirstLastPara="1" wrap="square" lIns="76150" tIns="38075" rIns="76150" bIns="38075" anchor="b" anchorCtr="0">
            <a:normAutofit/>
          </a:bodyPr>
          <a:lstStyle>
            <a:lvl1pPr marL="457200" lvl="0" indent="-228600" algn="l">
              <a:spcBef>
                <a:spcPts val="380"/>
              </a:spcBef>
              <a:spcAft>
                <a:spcPts val="0"/>
              </a:spcAft>
              <a:buClr>
                <a:schemeClr val="dk1"/>
              </a:buClr>
              <a:buSzPts val="1900"/>
              <a:buNone/>
              <a:defRPr sz="1900" b="1"/>
            </a:lvl1pPr>
            <a:lvl2pPr marL="914400" lvl="1" indent="-228600" algn="l">
              <a:spcBef>
                <a:spcPts val="320"/>
              </a:spcBef>
              <a:spcAft>
                <a:spcPts val="0"/>
              </a:spcAft>
              <a:buClr>
                <a:schemeClr val="dk1"/>
              </a:buClr>
              <a:buSzPts val="1600"/>
              <a:buNone/>
              <a:defRPr sz="1600" b="1"/>
            </a:lvl2pPr>
            <a:lvl3pPr marL="1371600" lvl="2" indent="-228600" algn="l">
              <a:spcBef>
                <a:spcPts val="280"/>
              </a:spcBef>
              <a:spcAft>
                <a:spcPts val="0"/>
              </a:spcAft>
              <a:buClr>
                <a:schemeClr val="dk1"/>
              </a:buClr>
              <a:buSzPts val="1400"/>
              <a:buNone/>
              <a:defRPr sz="1400" b="1"/>
            </a:lvl3pPr>
            <a:lvl4pPr marL="1828800" lvl="3" indent="-228600" algn="l">
              <a:spcBef>
                <a:spcPts val="280"/>
              </a:spcBef>
              <a:spcAft>
                <a:spcPts val="0"/>
              </a:spcAft>
              <a:buClr>
                <a:schemeClr val="dk1"/>
              </a:buClr>
              <a:buSzPts val="1400"/>
              <a:buNone/>
              <a:defRPr sz="1400" b="1"/>
            </a:lvl4pPr>
            <a:lvl5pPr marL="2286000" lvl="4" indent="-228600" algn="l">
              <a:spcBef>
                <a:spcPts val="280"/>
              </a:spcBef>
              <a:spcAft>
                <a:spcPts val="0"/>
              </a:spcAft>
              <a:buClr>
                <a:schemeClr val="dk1"/>
              </a:buClr>
              <a:buSzPts val="1400"/>
              <a:buNone/>
              <a:defRPr sz="1400" b="1"/>
            </a:lvl5pPr>
            <a:lvl6pPr marL="2743200" lvl="5" indent="-228600" algn="l">
              <a:spcBef>
                <a:spcPts val="280"/>
              </a:spcBef>
              <a:spcAft>
                <a:spcPts val="0"/>
              </a:spcAft>
              <a:buClr>
                <a:schemeClr val="dk1"/>
              </a:buClr>
              <a:buSzPts val="1400"/>
              <a:buNone/>
              <a:defRPr sz="1400" b="1"/>
            </a:lvl6pPr>
            <a:lvl7pPr marL="3200400" lvl="6" indent="-228600" algn="l">
              <a:spcBef>
                <a:spcPts val="280"/>
              </a:spcBef>
              <a:spcAft>
                <a:spcPts val="0"/>
              </a:spcAft>
              <a:buClr>
                <a:schemeClr val="dk1"/>
              </a:buClr>
              <a:buSzPts val="1400"/>
              <a:buNone/>
              <a:defRPr sz="1400" b="1"/>
            </a:lvl7pPr>
            <a:lvl8pPr marL="3657600" lvl="7" indent="-228600" algn="l">
              <a:spcBef>
                <a:spcPts val="280"/>
              </a:spcBef>
              <a:spcAft>
                <a:spcPts val="0"/>
              </a:spcAft>
              <a:buClr>
                <a:schemeClr val="dk1"/>
              </a:buClr>
              <a:buSzPts val="1400"/>
              <a:buNone/>
              <a:defRPr sz="1400" b="1"/>
            </a:lvl8pPr>
            <a:lvl9pPr marL="4114800" lvl="8" indent="-228600" algn="l">
              <a:spcBef>
                <a:spcPts val="280"/>
              </a:spcBef>
              <a:spcAft>
                <a:spcPts val="0"/>
              </a:spcAft>
              <a:buClr>
                <a:schemeClr val="dk1"/>
              </a:buClr>
              <a:buSzPts val="1400"/>
              <a:buNone/>
              <a:defRPr sz="1400" b="1"/>
            </a:lvl9pPr>
          </a:lstStyle>
          <a:p>
            <a:endParaRPr/>
          </a:p>
        </p:txBody>
      </p:sp>
      <p:sp>
        <p:nvSpPr>
          <p:cNvPr id="46" name="Google Shape;46;p20"/>
          <p:cNvSpPr txBox="1">
            <a:spLocks noGrp="1"/>
          </p:cNvSpPr>
          <p:nvPr>
            <p:ph type="body" idx="4"/>
          </p:nvPr>
        </p:nvSpPr>
        <p:spPr>
          <a:xfrm>
            <a:off x="4645026" y="1631162"/>
            <a:ext cx="4041775" cy="2963463"/>
          </a:xfrm>
          <a:prstGeom prst="rect">
            <a:avLst/>
          </a:prstGeom>
          <a:noFill/>
          <a:ln>
            <a:noFill/>
          </a:ln>
        </p:spPr>
        <p:txBody>
          <a:bodyPr spcFirstLastPara="1" wrap="square" lIns="76150" tIns="38075" rIns="76150" bIns="38075" anchor="t" anchorCtr="0">
            <a:normAutofit/>
          </a:bodyPr>
          <a:lstStyle>
            <a:lvl1pPr marL="457200" lvl="0" indent="-349250" algn="l">
              <a:spcBef>
                <a:spcPts val="380"/>
              </a:spcBef>
              <a:spcAft>
                <a:spcPts val="0"/>
              </a:spcAft>
              <a:buClr>
                <a:schemeClr val="dk1"/>
              </a:buClr>
              <a:buSzPts val="1900"/>
              <a:buChar char="•"/>
              <a:defRPr sz="1900"/>
            </a:lvl1pPr>
            <a:lvl2pPr marL="914400" lvl="1" indent="-330200" algn="l">
              <a:spcBef>
                <a:spcPts val="320"/>
              </a:spcBef>
              <a:spcAft>
                <a:spcPts val="0"/>
              </a:spcAft>
              <a:buClr>
                <a:schemeClr val="dk1"/>
              </a:buClr>
              <a:buSzPts val="1600"/>
              <a:buChar char="–"/>
              <a:defRPr sz="1600"/>
            </a:lvl2pPr>
            <a:lvl3pPr marL="1371600" lvl="2" indent="-317500" algn="l">
              <a:spcBef>
                <a:spcPts val="280"/>
              </a:spcBef>
              <a:spcAft>
                <a:spcPts val="0"/>
              </a:spcAft>
              <a:buClr>
                <a:schemeClr val="dk1"/>
              </a:buClr>
              <a:buSzPts val="1400"/>
              <a:buChar char="•"/>
              <a:defRPr sz="1400"/>
            </a:lvl3pPr>
            <a:lvl4pPr marL="1828800" lvl="3" indent="-317500" algn="l">
              <a:spcBef>
                <a:spcPts val="280"/>
              </a:spcBef>
              <a:spcAft>
                <a:spcPts val="0"/>
              </a:spcAft>
              <a:buClr>
                <a:schemeClr val="dk1"/>
              </a:buClr>
              <a:buSzPts val="1400"/>
              <a:buChar char="–"/>
              <a:defRPr sz="1400"/>
            </a:lvl4pPr>
            <a:lvl5pPr marL="2286000" lvl="4" indent="-317500" algn="l">
              <a:spcBef>
                <a:spcPts val="280"/>
              </a:spcBef>
              <a:spcAft>
                <a:spcPts val="0"/>
              </a:spcAft>
              <a:buClr>
                <a:schemeClr val="dk1"/>
              </a:buClr>
              <a:buSzPts val="1400"/>
              <a:buChar char="»"/>
              <a:defRPr sz="1400"/>
            </a:lvl5pPr>
            <a:lvl6pPr marL="2743200" lvl="5" indent="-317500" algn="l">
              <a:spcBef>
                <a:spcPts val="280"/>
              </a:spcBef>
              <a:spcAft>
                <a:spcPts val="0"/>
              </a:spcAft>
              <a:buClr>
                <a:schemeClr val="dk1"/>
              </a:buClr>
              <a:buSzPts val="1400"/>
              <a:buChar char="•"/>
              <a:defRPr sz="1400"/>
            </a:lvl6pPr>
            <a:lvl7pPr marL="3200400" lvl="6" indent="-317500" algn="l">
              <a:spcBef>
                <a:spcPts val="280"/>
              </a:spcBef>
              <a:spcAft>
                <a:spcPts val="0"/>
              </a:spcAft>
              <a:buClr>
                <a:schemeClr val="dk1"/>
              </a:buClr>
              <a:buSzPts val="1400"/>
              <a:buChar char="•"/>
              <a:defRPr sz="1400"/>
            </a:lvl7pPr>
            <a:lvl8pPr marL="3657600" lvl="7" indent="-317500" algn="l">
              <a:spcBef>
                <a:spcPts val="280"/>
              </a:spcBef>
              <a:spcAft>
                <a:spcPts val="0"/>
              </a:spcAft>
              <a:buClr>
                <a:schemeClr val="dk1"/>
              </a:buClr>
              <a:buSzPts val="1400"/>
              <a:buChar char="•"/>
              <a:defRPr sz="1400"/>
            </a:lvl8pPr>
            <a:lvl9pPr marL="4114800" lvl="8" indent="-317500" algn="l">
              <a:spcBef>
                <a:spcPts val="280"/>
              </a:spcBef>
              <a:spcAft>
                <a:spcPts val="0"/>
              </a:spcAft>
              <a:buClr>
                <a:schemeClr val="dk1"/>
              </a:buClr>
              <a:buSzPts val="1400"/>
              <a:buChar char="•"/>
              <a:defRPr sz="1400"/>
            </a:lvl9pPr>
          </a:lstStyle>
          <a:p>
            <a:endParaRPr/>
          </a:p>
        </p:txBody>
      </p:sp>
      <p:sp>
        <p:nvSpPr>
          <p:cNvPr id="47" name="Google Shape;47;p20"/>
          <p:cNvSpPr txBox="1">
            <a:spLocks noGrp="1"/>
          </p:cNvSpPr>
          <p:nvPr>
            <p:ph type="dt" idx="10"/>
          </p:nvPr>
        </p:nvSpPr>
        <p:spPr>
          <a:xfrm>
            <a:off x="457200" y="4767271"/>
            <a:ext cx="2133600" cy="273842"/>
          </a:xfrm>
          <a:prstGeom prst="rect">
            <a:avLst/>
          </a:prstGeom>
          <a:noFill/>
          <a:ln>
            <a:noFill/>
          </a:ln>
        </p:spPr>
        <p:txBody>
          <a:bodyPr spcFirstLastPara="1" wrap="square" lIns="76150" tIns="38075" rIns="76150" bIns="380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0"/>
          <p:cNvSpPr txBox="1">
            <a:spLocks noGrp="1"/>
          </p:cNvSpPr>
          <p:nvPr>
            <p:ph type="ftr" idx="11"/>
          </p:nvPr>
        </p:nvSpPr>
        <p:spPr>
          <a:xfrm>
            <a:off x="3124201" y="4767271"/>
            <a:ext cx="2895600" cy="273842"/>
          </a:xfrm>
          <a:prstGeom prst="rect">
            <a:avLst/>
          </a:prstGeom>
          <a:noFill/>
          <a:ln>
            <a:noFill/>
          </a:ln>
        </p:spPr>
        <p:txBody>
          <a:bodyPr spcFirstLastPara="1" wrap="square" lIns="76150" tIns="38075" rIns="76150" bIns="380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0"/>
          <p:cNvSpPr txBox="1">
            <a:spLocks noGrp="1"/>
          </p:cNvSpPr>
          <p:nvPr>
            <p:ph type="sldNum" idx="12"/>
          </p:nvPr>
        </p:nvSpPr>
        <p:spPr>
          <a:xfrm>
            <a:off x="6553200" y="4767271"/>
            <a:ext cx="2133600" cy="273842"/>
          </a:xfrm>
          <a:prstGeom prst="rect">
            <a:avLst/>
          </a:prstGeom>
          <a:noFill/>
          <a:ln>
            <a:noFill/>
          </a:ln>
        </p:spPr>
        <p:txBody>
          <a:bodyPr spcFirstLastPara="1" wrap="square" lIns="76150" tIns="38075" rIns="76150" bIns="380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BE"/>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50"/>
        <p:cNvGrpSpPr/>
        <p:nvPr/>
      </p:nvGrpSpPr>
      <p:grpSpPr>
        <a:xfrm>
          <a:off x="0" y="0"/>
          <a:ext cx="0" cy="0"/>
          <a:chOff x="0" y="0"/>
          <a:chExt cx="0" cy="0"/>
        </a:xfrm>
      </p:grpSpPr>
      <p:sp>
        <p:nvSpPr>
          <p:cNvPr id="51" name="Google Shape;51;p21"/>
          <p:cNvSpPr txBox="1">
            <a:spLocks noGrp="1"/>
          </p:cNvSpPr>
          <p:nvPr>
            <p:ph type="title"/>
          </p:nvPr>
        </p:nvSpPr>
        <p:spPr>
          <a:xfrm>
            <a:off x="457201" y="205976"/>
            <a:ext cx="8229600" cy="857250"/>
          </a:xfrm>
          <a:prstGeom prst="rect">
            <a:avLst/>
          </a:prstGeom>
          <a:noFill/>
          <a:ln>
            <a:noFill/>
          </a:ln>
        </p:spPr>
        <p:txBody>
          <a:bodyPr spcFirstLastPara="1" wrap="square" lIns="76150" tIns="38075" rIns="76150" bIns="38075"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21"/>
          <p:cNvSpPr txBox="1">
            <a:spLocks noGrp="1"/>
          </p:cNvSpPr>
          <p:nvPr>
            <p:ph type="dt" idx="10"/>
          </p:nvPr>
        </p:nvSpPr>
        <p:spPr>
          <a:xfrm>
            <a:off x="457200" y="4767271"/>
            <a:ext cx="2133600" cy="273842"/>
          </a:xfrm>
          <a:prstGeom prst="rect">
            <a:avLst/>
          </a:prstGeom>
          <a:noFill/>
          <a:ln>
            <a:noFill/>
          </a:ln>
        </p:spPr>
        <p:txBody>
          <a:bodyPr spcFirstLastPara="1" wrap="square" lIns="76150" tIns="38075" rIns="76150" bIns="380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1"/>
          <p:cNvSpPr txBox="1">
            <a:spLocks noGrp="1"/>
          </p:cNvSpPr>
          <p:nvPr>
            <p:ph type="ftr" idx="11"/>
          </p:nvPr>
        </p:nvSpPr>
        <p:spPr>
          <a:xfrm>
            <a:off x="3124201" y="4767271"/>
            <a:ext cx="2895600" cy="273842"/>
          </a:xfrm>
          <a:prstGeom prst="rect">
            <a:avLst/>
          </a:prstGeom>
          <a:noFill/>
          <a:ln>
            <a:noFill/>
          </a:ln>
        </p:spPr>
        <p:txBody>
          <a:bodyPr spcFirstLastPara="1" wrap="square" lIns="76150" tIns="38075" rIns="76150" bIns="380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1"/>
          <p:cNvSpPr txBox="1">
            <a:spLocks noGrp="1"/>
          </p:cNvSpPr>
          <p:nvPr>
            <p:ph type="sldNum" idx="12"/>
          </p:nvPr>
        </p:nvSpPr>
        <p:spPr>
          <a:xfrm>
            <a:off x="6553200" y="4767271"/>
            <a:ext cx="2133600" cy="273842"/>
          </a:xfrm>
          <a:prstGeom prst="rect">
            <a:avLst/>
          </a:prstGeom>
          <a:noFill/>
          <a:ln>
            <a:noFill/>
          </a:ln>
        </p:spPr>
        <p:txBody>
          <a:bodyPr spcFirstLastPara="1" wrap="square" lIns="76150" tIns="38075" rIns="76150" bIns="380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BE"/>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55"/>
        <p:cNvGrpSpPr/>
        <p:nvPr/>
      </p:nvGrpSpPr>
      <p:grpSpPr>
        <a:xfrm>
          <a:off x="0" y="0"/>
          <a:ext cx="0" cy="0"/>
          <a:chOff x="0" y="0"/>
          <a:chExt cx="0" cy="0"/>
        </a:xfrm>
      </p:grpSpPr>
      <p:sp>
        <p:nvSpPr>
          <p:cNvPr id="56" name="Google Shape;56;p22"/>
          <p:cNvSpPr txBox="1">
            <a:spLocks noGrp="1"/>
          </p:cNvSpPr>
          <p:nvPr>
            <p:ph type="dt" idx="10"/>
          </p:nvPr>
        </p:nvSpPr>
        <p:spPr>
          <a:xfrm>
            <a:off x="457200" y="4767271"/>
            <a:ext cx="2133600" cy="273842"/>
          </a:xfrm>
          <a:prstGeom prst="rect">
            <a:avLst/>
          </a:prstGeom>
          <a:noFill/>
          <a:ln>
            <a:noFill/>
          </a:ln>
        </p:spPr>
        <p:txBody>
          <a:bodyPr spcFirstLastPara="1" wrap="square" lIns="76150" tIns="38075" rIns="76150" bIns="380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2"/>
          <p:cNvSpPr txBox="1">
            <a:spLocks noGrp="1"/>
          </p:cNvSpPr>
          <p:nvPr>
            <p:ph type="ftr" idx="11"/>
          </p:nvPr>
        </p:nvSpPr>
        <p:spPr>
          <a:xfrm>
            <a:off x="3124201" y="4767271"/>
            <a:ext cx="2895600" cy="273842"/>
          </a:xfrm>
          <a:prstGeom prst="rect">
            <a:avLst/>
          </a:prstGeom>
          <a:noFill/>
          <a:ln>
            <a:noFill/>
          </a:ln>
        </p:spPr>
        <p:txBody>
          <a:bodyPr spcFirstLastPara="1" wrap="square" lIns="76150" tIns="38075" rIns="76150" bIns="380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22"/>
          <p:cNvSpPr txBox="1">
            <a:spLocks noGrp="1"/>
          </p:cNvSpPr>
          <p:nvPr>
            <p:ph type="sldNum" idx="12"/>
          </p:nvPr>
        </p:nvSpPr>
        <p:spPr>
          <a:xfrm>
            <a:off x="6553200" y="4767271"/>
            <a:ext cx="2133600" cy="273842"/>
          </a:xfrm>
          <a:prstGeom prst="rect">
            <a:avLst/>
          </a:prstGeom>
          <a:noFill/>
          <a:ln>
            <a:noFill/>
          </a:ln>
        </p:spPr>
        <p:txBody>
          <a:bodyPr spcFirstLastPara="1" wrap="square" lIns="76150" tIns="38075" rIns="76150" bIns="380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BE"/>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59"/>
        <p:cNvGrpSpPr/>
        <p:nvPr/>
      </p:nvGrpSpPr>
      <p:grpSpPr>
        <a:xfrm>
          <a:off x="0" y="0"/>
          <a:ext cx="0" cy="0"/>
          <a:chOff x="0" y="0"/>
          <a:chExt cx="0" cy="0"/>
        </a:xfrm>
      </p:grpSpPr>
      <p:sp>
        <p:nvSpPr>
          <p:cNvPr id="60" name="Google Shape;60;p23"/>
          <p:cNvSpPr txBox="1">
            <a:spLocks noGrp="1"/>
          </p:cNvSpPr>
          <p:nvPr>
            <p:ph type="title"/>
          </p:nvPr>
        </p:nvSpPr>
        <p:spPr>
          <a:xfrm>
            <a:off x="457202" y="204789"/>
            <a:ext cx="3008313" cy="871538"/>
          </a:xfrm>
          <a:prstGeom prst="rect">
            <a:avLst/>
          </a:prstGeom>
          <a:noFill/>
          <a:ln>
            <a:noFill/>
          </a:ln>
        </p:spPr>
        <p:txBody>
          <a:bodyPr spcFirstLastPara="1" wrap="square" lIns="76150" tIns="38075" rIns="76150" bIns="38075" anchor="b" anchorCtr="0">
            <a:normAutofit/>
          </a:bodyPr>
          <a:lstStyle>
            <a:lvl1pPr lvl="0" algn="l">
              <a:spcBef>
                <a:spcPts val="0"/>
              </a:spcBef>
              <a:spcAft>
                <a:spcPts val="0"/>
              </a:spcAft>
              <a:buClr>
                <a:schemeClr val="dk1"/>
              </a:buClr>
              <a:buSzPts val="1600"/>
              <a:buFont typeface="Calibri"/>
              <a:buNone/>
              <a:defRPr sz="1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3"/>
          <p:cNvSpPr txBox="1">
            <a:spLocks noGrp="1"/>
          </p:cNvSpPr>
          <p:nvPr>
            <p:ph type="body" idx="1"/>
          </p:nvPr>
        </p:nvSpPr>
        <p:spPr>
          <a:xfrm>
            <a:off x="3575050" y="204794"/>
            <a:ext cx="5111750" cy="4389835"/>
          </a:xfrm>
          <a:prstGeom prst="rect">
            <a:avLst/>
          </a:prstGeom>
          <a:noFill/>
          <a:ln>
            <a:noFill/>
          </a:ln>
        </p:spPr>
        <p:txBody>
          <a:bodyPr spcFirstLastPara="1" wrap="square" lIns="76150" tIns="38075" rIns="76150" bIns="38075" anchor="t" anchorCtr="0">
            <a:normAutofit/>
          </a:bodyPr>
          <a:lstStyle>
            <a:lvl1pPr marL="457200" lvl="0" indent="-393700" algn="l">
              <a:spcBef>
                <a:spcPts val="520"/>
              </a:spcBef>
              <a:spcAft>
                <a:spcPts val="0"/>
              </a:spcAft>
              <a:buClr>
                <a:schemeClr val="dk1"/>
              </a:buClr>
              <a:buSzPts val="2600"/>
              <a:buChar char="•"/>
              <a:defRPr sz="2600"/>
            </a:lvl1pPr>
            <a:lvl2pPr marL="914400" lvl="1" indent="-374650" algn="l">
              <a:spcBef>
                <a:spcPts val="460"/>
              </a:spcBef>
              <a:spcAft>
                <a:spcPts val="0"/>
              </a:spcAft>
              <a:buClr>
                <a:schemeClr val="dk1"/>
              </a:buClr>
              <a:buSzPts val="2300"/>
              <a:buChar char="–"/>
              <a:defRPr sz="2300"/>
            </a:lvl2pPr>
            <a:lvl3pPr marL="1371600" lvl="2" indent="-349250" algn="l">
              <a:spcBef>
                <a:spcPts val="380"/>
              </a:spcBef>
              <a:spcAft>
                <a:spcPts val="0"/>
              </a:spcAft>
              <a:buClr>
                <a:schemeClr val="dk1"/>
              </a:buClr>
              <a:buSzPts val="1900"/>
              <a:buChar char="•"/>
              <a:defRPr sz="19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2" name="Google Shape;62;p23"/>
          <p:cNvSpPr txBox="1">
            <a:spLocks noGrp="1"/>
          </p:cNvSpPr>
          <p:nvPr>
            <p:ph type="body" idx="2"/>
          </p:nvPr>
        </p:nvSpPr>
        <p:spPr>
          <a:xfrm>
            <a:off x="457202" y="1076331"/>
            <a:ext cx="3008313" cy="3518297"/>
          </a:xfrm>
          <a:prstGeom prst="rect">
            <a:avLst/>
          </a:prstGeom>
          <a:noFill/>
          <a:ln>
            <a:noFill/>
          </a:ln>
        </p:spPr>
        <p:txBody>
          <a:bodyPr spcFirstLastPara="1" wrap="square" lIns="76150" tIns="38075" rIns="76150" bIns="38075" anchor="t" anchorCtr="0">
            <a:normAutofit/>
          </a:bodyPr>
          <a:lstStyle>
            <a:lvl1pPr marL="457200" lvl="0" indent="-228600" algn="l">
              <a:spcBef>
                <a:spcPts val="220"/>
              </a:spcBef>
              <a:spcAft>
                <a:spcPts val="0"/>
              </a:spcAft>
              <a:buClr>
                <a:schemeClr val="dk1"/>
              </a:buClr>
              <a:buSzPts val="1100"/>
              <a:buNone/>
              <a:defRPr sz="1100"/>
            </a:lvl1pPr>
            <a:lvl2pPr marL="914400" lvl="1" indent="-228600" algn="l">
              <a:spcBef>
                <a:spcPts val="200"/>
              </a:spcBef>
              <a:spcAft>
                <a:spcPts val="0"/>
              </a:spcAft>
              <a:buClr>
                <a:schemeClr val="dk1"/>
              </a:buClr>
              <a:buSzPts val="1000"/>
              <a:buNone/>
              <a:defRPr sz="1000"/>
            </a:lvl2pPr>
            <a:lvl3pPr marL="1371600" lvl="2" indent="-228600" algn="l">
              <a:spcBef>
                <a:spcPts val="160"/>
              </a:spcBef>
              <a:spcAft>
                <a:spcPts val="0"/>
              </a:spcAft>
              <a:buClr>
                <a:schemeClr val="dk1"/>
              </a:buClr>
              <a:buSzPts val="800"/>
              <a:buNone/>
              <a:defRPr sz="800"/>
            </a:lvl3pPr>
            <a:lvl4pPr marL="1828800" lvl="3" indent="-228600" algn="l">
              <a:spcBef>
                <a:spcPts val="160"/>
              </a:spcBef>
              <a:spcAft>
                <a:spcPts val="0"/>
              </a:spcAft>
              <a:buClr>
                <a:schemeClr val="dk1"/>
              </a:buClr>
              <a:buSzPts val="800"/>
              <a:buNone/>
              <a:defRPr sz="800"/>
            </a:lvl4pPr>
            <a:lvl5pPr marL="2286000" lvl="4" indent="-228600" algn="l">
              <a:spcBef>
                <a:spcPts val="160"/>
              </a:spcBef>
              <a:spcAft>
                <a:spcPts val="0"/>
              </a:spcAft>
              <a:buClr>
                <a:schemeClr val="dk1"/>
              </a:buClr>
              <a:buSzPts val="800"/>
              <a:buNone/>
              <a:defRPr sz="800"/>
            </a:lvl5pPr>
            <a:lvl6pPr marL="2743200" lvl="5" indent="-228600" algn="l">
              <a:spcBef>
                <a:spcPts val="160"/>
              </a:spcBef>
              <a:spcAft>
                <a:spcPts val="0"/>
              </a:spcAft>
              <a:buClr>
                <a:schemeClr val="dk1"/>
              </a:buClr>
              <a:buSzPts val="800"/>
              <a:buNone/>
              <a:defRPr sz="800"/>
            </a:lvl6pPr>
            <a:lvl7pPr marL="3200400" lvl="6" indent="-228600" algn="l">
              <a:spcBef>
                <a:spcPts val="160"/>
              </a:spcBef>
              <a:spcAft>
                <a:spcPts val="0"/>
              </a:spcAft>
              <a:buClr>
                <a:schemeClr val="dk1"/>
              </a:buClr>
              <a:buSzPts val="800"/>
              <a:buNone/>
              <a:defRPr sz="800"/>
            </a:lvl7pPr>
            <a:lvl8pPr marL="3657600" lvl="7" indent="-228600" algn="l">
              <a:spcBef>
                <a:spcPts val="160"/>
              </a:spcBef>
              <a:spcAft>
                <a:spcPts val="0"/>
              </a:spcAft>
              <a:buClr>
                <a:schemeClr val="dk1"/>
              </a:buClr>
              <a:buSzPts val="800"/>
              <a:buNone/>
              <a:defRPr sz="800"/>
            </a:lvl8pPr>
            <a:lvl9pPr marL="4114800" lvl="8" indent="-228600" algn="l">
              <a:spcBef>
                <a:spcPts val="160"/>
              </a:spcBef>
              <a:spcAft>
                <a:spcPts val="0"/>
              </a:spcAft>
              <a:buClr>
                <a:schemeClr val="dk1"/>
              </a:buClr>
              <a:buSzPts val="800"/>
              <a:buNone/>
              <a:defRPr sz="800"/>
            </a:lvl9pPr>
          </a:lstStyle>
          <a:p>
            <a:endParaRPr/>
          </a:p>
        </p:txBody>
      </p:sp>
      <p:sp>
        <p:nvSpPr>
          <p:cNvPr id="63" name="Google Shape;63;p23"/>
          <p:cNvSpPr txBox="1">
            <a:spLocks noGrp="1"/>
          </p:cNvSpPr>
          <p:nvPr>
            <p:ph type="dt" idx="10"/>
          </p:nvPr>
        </p:nvSpPr>
        <p:spPr>
          <a:xfrm>
            <a:off x="457200" y="4767271"/>
            <a:ext cx="2133600" cy="273842"/>
          </a:xfrm>
          <a:prstGeom prst="rect">
            <a:avLst/>
          </a:prstGeom>
          <a:noFill/>
          <a:ln>
            <a:noFill/>
          </a:ln>
        </p:spPr>
        <p:txBody>
          <a:bodyPr spcFirstLastPara="1" wrap="square" lIns="76150" tIns="38075" rIns="76150" bIns="380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3"/>
          <p:cNvSpPr txBox="1">
            <a:spLocks noGrp="1"/>
          </p:cNvSpPr>
          <p:nvPr>
            <p:ph type="ftr" idx="11"/>
          </p:nvPr>
        </p:nvSpPr>
        <p:spPr>
          <a:xfrm>
            <a:off x="3124201" y="4767271"/>
            <a:ext cx="2895600" cy="273842"/>
          </a:xfrm>
          <a:prstGeom prst="rect">
            <a:avLst/>
          </a:prstGeom>
          <a:noFill/>
          <a:ln>
            <a:noFill/>
          </a:ln>
        </p:spPr>
        <p:txBody>
          <a:bodyPr spcFirstLastPara="1" wrap="square" lIns="76150" tIns="38075" rIns="76150" bIns="380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3"/>
          <p:cNvSpPr txBox="1">
            <a:spLocks noGrp="1"/>
          </p:cNvSpPr>
          <p:nvPr>
            <p:ph type="sldNum" idx="12"/>
          </p:nvPr>
        </p:nvSpPr>
        <p:spPr>
          <a:xfrm>
            <a:off x="6553200" y="4767271"/>
            <a:ext cx="2133600" cy="273842"/>
          </a:xfrm>
          <a:prstGeom prst="rect">
            <a:avLst/>
          </a:prstGeom>
          <a:noFill/>
          <a:ln>
            <a:noFill/>
          </a:ln>
        </p:spPr>
        <p:txBody>
          <a:bodyPr spcFirstLastPara="1" wrap="square" lIns="76150" tIns="38075" rIns="76150" bIns="380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BE"/>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66"/>
        <p:cNvGrpSpPr/>
        <p:nvPr/>
      </p:nvGrpSpPr>
      <p:grpSpPr>
        <a:xfrm>
          <a:off x="0" y="0"/>
          <a:ext cx="0" cy="0"/>
          <a:chOff x="0" y="0"/>
          <a:chExt cx="0" cy="0"/>
        </a:xfrm>
      </p:grpSpPr>
      <p:sp>
        <p:nvSpPr>
          <p:cNvPr id="67" name="Google Shape;67;p24"/>
          <p:cNvSpPr txBox="1">
            <a:spLocks noGrp="1"/>
          </p:cNvSpPr>
          <p:nvPr>
            <p:ph type="title"/>
          </p:nvPr>
        </p:nvSpPr>
        <p:spPr>
          <a:xfrm>
            <a:off x="1792288" y="3600453"/>
            <a:ext cx="5486400" cy="425054"/>
          </a:xfrm>
          <a:prstGeom prst="rect">
            <a:avLst/>
          </a:prstGeom>
          <a:noFill/>
          <a:ln>
            <a:noFill/>
          </a:ln>
        </p:spPr>
        <p:txBody>
          <a:bodyPr spcFirstLastPara="1" wrap="square" lIns="76150" tIns="38075" rIns="76150" bIns="38075" anchor="b" anchorCtr="0">
            <a:normAutofit/>
          </a:bodyPr>
          <a:lstStyle>
            <a:lvl1pPr lvl="0" algn="l">
              <a:spcBef>
                <a:spcPts val="0"/>
              </a:spcBef>
              <a:spcAft>
                <a:spcPts val="0"/>
              </a:spcAft>
              <a:buClr>
                <a:schemeClr val="dk1"/>
              </a:buClr>
              <a:buSzPts val="1600"/>
              <a:buFont typeface="Calibri"/>
              <a:buNone/>
              <a:defRPr sz="1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4"/>
          <p:cNvSpPr>
            <a:spLocks noGrp="1"/>
          </p:cNvSpPr>
          <p:nvPr>
            <p:ph type="pic" idx="2"/>
          </p:nvPr>
        </p:nvSpPr>
        <p:spPr>
          <a:xfrm>
            <a:off x="1792288" y="459580"/>
            <a:ext cx="5486400" cy="3086100"/>
          </a:xfrm>
          <a:prstGeom prst="rect">
            <a:avLst/>
          </a:prstGeom>
          <a:noFill/>
          <a:ln>
            <a:noFill/>
          </a:ln>
        </p:spPr>
        <p:txBody>
          <a:bodyPr spcFirstLastPara="1" wrap="square" lIns="76150" tIns="38075" rIns="76150" bIns="38075" anchor="t" anchorCtr="0">
            <a:normAutofit/>
          </a:bodyPr>
          <a:lstStyle>
            <a:lvl1pPr marR="0" lvl="0" algn="l" rtl="0">
              <a:spcBef>
                <a:spcPts val="520"/>
              </a:spcBef>
              <a:spcAft>
                <a:spcPts val="0"/>
              </a:spcAft>
              <a:buClr>
                <a:schemeClr val="dk1"/>
              </a:buClr>
              <a:buSzPts val="2600"/>
              <a:buFont typeface="Arial"/>
              <a:buNone/>
              <a:defRPr sz="2600" b="0" i="0" u="none" strike="noStrike" cap="none">
                <a:solidFill>
                  <a:schemeClr val="dk1"/>
                </a:solidFill>
                <a:latin typeface="Calibri"/>
                <a:ea typeface="Calibri"/>
                <a:cs typeface="Calibri"/>
                <a:sym typeface="Calibri"/>
              </a:defRPr>
            </a:lvl1pPr>
            <a:lvl2pPr marR="0" lvl="1" algn="l" rtl="0">
              <a:spcBef>
                <a:spcPts val="460"/>
              </a:spcBef>
              <a:spcAft>
                <a:spcPts val="0"/>
              </a:spcAft>
              <a:buClr>
                <a:schemeClr val="dk1"/>
              </a:buClr>
              <a:buSzPts val="2300"/>
              <a:buFont typeface="Arial"/>
              <a:buNone/>
              <a:defRPr sz="2300" b="0" i="0" u="none" strike="noStrike" cap="none">
                <a:solidFill>
                  <a:schemeClr val="dk1"/>
                </a:solidFill>
                <a:latin typeface="Calibri"/>
                <a:ea typeface="Calibri"/>
                <a:cs typeface="Calibri"/>
                <a:sym typeface="Calibri"/>
              </a:defRPr>
            </a:lvl2pPr>
            <a:lvl3pPr marR="0" lvl="2" algn="l" rtl="0">
              <a:spcBef>
                <a:spcPts val="38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3pPr>
            <a:lvl4pPr marR="0" lvl="3" algn="l" rtl="0">
              <a:spcBef>
                <a:spcPts val="32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l" rtl="0">
              <a:spcBef>
                <a:spcPts val="32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l" rtl="0">
              <a:spcBef>
                <a:spcPts val="32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l" rtl="0">
              <a:spcBef>
                <a:spcPts val="32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l" rtl="0">
              <a:spcBef>
                <a:spcPts val="32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l" rtl="0">
              <a:spcBef>
                <a:spcPts val="32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69" name="Google Shape;69;p24"/>
          <p:cNvSpPr txBox="1">
            <a:spLocks noGrp="1"/>
          </p:cNvSpPr>
          <p:nvPr>
            <p:ph type="body" idx="1"/>
          </p:nvPr>
        </p:nvSpPr>
        <p:spPr>
          <a:xfrm>
            <a:off x="1792288" y="4025507"/>
            <a:ext cx="5486400" cy="603647"/>
          </a:xfrm>
          <a:prstGeom prst="rect">
            <a:avLst/>
          </a:prstGeom>
          <a:noFill/>
          <a:ln>
            <a:noFill/>
          </a:ln>
        </p:spPr>
        <p:txBody>
          <a:bodyPr spcFirstLastPara="1" wrap="square" lIns="76150" tIns="38075" rIns="76150" bIns="38075" anchor="t" anchorCtr="0">
            <a:normAutofit/>
          </a:bodyPr>
          <a:lstStyle>
            <a:lvl1pPr marL="457200" lvl="0" indent="-228600" algn="l">
              <a:spcBef>
                <a:spcPts val="220"/>
              </a:spcBef>
              <a:spcAft>
                <a:spcPts val="0"/>
              </a:spcAft>
              <a:buClr>
                <a:schemeClr val="dk1"/>
              </a:buClr>
              <a:buSzPts val="1100"/>
              <a:buNone/>
              <a:defRPr sz="1100"/>
            </a:lvl1pPr>
            <a:lvl2pPr marL="914400" lvl="1" indent="-228600" algn="l">
              <a:spcBef>
                <a:spcPts val="200"/>
              </a:spcBef>
              <a:spcAft>
                <a:spcPts val="0"/>
              </a:spcAft>
              <a:buClr>
                <a:schemeClr val="dk1"/>
              </a:buClr>
              <a:buSzPts val="1000"/>
              <a:buNone/>
              <a:defRPr sz="1000"/>
            </a:lvl2pPr>
            <a:lvl3pPr marL="1371600" lvl="2" indent="-228600" algn="l">
              <a:spcBef>
                <a:spcPts val="160"/>
              </a:spcBef>
              <a:spcAft>
                <a:spcPts val="0"/>
              </a:spcAft>
              <a:buClr>
                <a:schemeClr val="dk1"/>
              </a:buClr>
              <a:buSzPts val="800"/>
              <a:buNone/>
              <a:defRPr sz="800"/>
            </a:lvl3pPr>
            <a:lvl4pPr marL="1828800" lvl="3" indent="-228600" algn="l">
              <a:spcBef>
                <a:spcPts val="160"/>
              </a:spcBef>
              <a:spcAft>
                <a:spcPts val="0"/>
              </a:spcAft>
              <a:buClr>
                <a:schemeClr val="dk1"/>
              </a:buClr>
              <a:buSzPts val="800"/>
              <a:buNone/>
              <a:defRPr sz="800"/>
            </a:lvl4pPr>
            <a:lvl5pPr marL="2286000" lvl="4" indent="-228600" algn="l">
              <a:spcBef>
                <a:spcPts val="160"/>
              </a:spcBef>
              <a:spcAft>
                <a:spcPts val="0"/>
              </a:spcAft>
              <a:buClr>
                <a:schemeClr val="dk1"/>
              </a:buClr>
              <a:buSzPts val="800"/>
              <a:buNone/>
              <a:defRPr sz="800"/>
            </a:lvl5pPr>
            <a:lvl6pPr marL="2743200" lvl="5" indent="-228600" algn="l">
              <a:spcBef>
                <a:spcPts val="160"/>
              </a:spcBef>
              <a:spcAft>
                <a:spcPts val="0"/>
              </a:spcAft>
              <a:buClr>
                <a:schemeClr val="dk1"/>
              </a:buClr>
              <a:buSzPts val="800"/>
              <a:buNone/>
              <a:defRPr sz="800"/>
            </a:lvl6pPr>
            <a:lvl7pPr marL="3200400" lvl="6" indent="-228600" algn="l">
              <a:spcBef>
                <a:spcPts val="160"/>
              </a:spcBef>
              <a:spcAft>
                <a:spcPts val="0"/>
              </a:spcAft>
              <a:buClr>
                <a:schemeClr val="dk1"/>
              </a:buClr>
              <a:buSzPts val="800"/>
              <a:buNone/>
              <a:defRPr sz="800"/>
            </a:lvl7pPr>
            <a:lvl8pPr marL="3657600" lvl="7" indent="-228600" algn="l">
              <a:spcBef>
                <a:spcPts val="160"/>
              </a:spcBef>
              <a:spcAft>
                <a:spcPts val="0"/>
              </a:spcAft>
              <a:buClr>
                <a:schemeClr val="dk1"/>
              </a:buClr>
              <a:buSzPts val="800"/>
              <a:buNone/>
              <a:defRPr sz="800"/>
            </a:lvl8pPr>
            <a:lvl9pPr marL="4114800" lvl="8" indent="-228600" algn="l">
              <a:spcBef>
                <a:spcPts val="160"/>
              </a:spcBef>
              <a:spcAft>
                <a:spcPts val="0"/>
              </a:spcAft>
              <a:buClr>
                <a:schemeClr val="dk1"/>
              </a:buClr>
              <a:buSzPts val="800"/>
              <a:buNone/>
              <a:defRPr sz="800"/>
            </a:lvl9pPr>
          </a:lstStyle>
          <a:p>
            <a:endParaRPr/>
          </a:p>
        </p:txBody>
      </p:sp>
      <p:sp>
        <p:nvSpPr>
          <p:cNvPr id="70" name="Google Shape;70;p24"/>
          <p:cNvSpPr txBox="1">
            <a:spLocks noGrp="1"/>
          </p:cNvSpPr>
          <p:nvPr>
            <p:ph type="dt" idx="10"/>
          </p:nvPr>
        </p:nvSpPr>
        <p:spPr>
          <a:xfrm>
            <a:off x="457200" y="4767271"/>
            <a:ext cx="2133600" cy="273842"/>
          </a:xfrm>
          <a:prstGeom prst="rect">
            <a:avLst/>
          </a:prstGeom>
          <a:noFill/>
          <a:ln>
            <a:noFill/>
          </a:ln>
        </p:spPr>
        <p:txBody>
          <a:bodyPr spcFirstLastPara="1" wrap="square" lIns="76150" tIns="38075" rIns="76150" bIns="380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4"/>
          <p:cNvSpPr txBox="1">
            <a:spLocks noGrp="1"/>
          </p:cNvSpPr>
          <p:nvPr>
            <p:ph type="ftr" idx="11"/>
          </p:nvPr>
        </p:nvSpPr>
        <p:spPr>
          <a:xfrm>
            <a:off x="3124201" y="4767271"/>
            <a:ext cx="2895600" cy="273842"/>
          </a:xfrm>
          <a:prstGeom prst="rect">
            <a:avLst/>
          </a:prstGeom>
          <a:noFill/>
          <a:ln>
            <a:noFill/>
          </a:ln>
        </p:spPr>
        <p:txBody>
          <a:bodyPr spcFirstLastPara="1" wrap="square" lIns="76150" tIns="38075" rIns="76150" bIns="380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4"/>
          <p:cNvSpPr txBox="1">
            <a:spLocks noGrp="1"/>
          </p:cNvSpPr>
          <p:nvPr>
            <p:ph type="sldNum" idx="12"/>
          </p:nvPr>
        </p:nvSpPr>
        <p:spPr>
          <a:xfrm>
            <a:off x="6553200" y="4767271"/>
            <a:ext cx="2133600" cy="273842"/>
          </a:xfrm>
          <a:prstGeom prst="rect">
            <a:avLst/>
          </a:prstGeom>
          <a:noFill/>
          <a:ln>
            <a:noFill/>
          </a:ln>
        </p:spPr>
        <p:txBody>
          <a:bodyPr spcFirstLastPara="1" wrap="square" lIns="76150" tIns="38075" rIns="76150" bIns="380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BE"/>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4.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457201" y="205976"/>
            <a:ext cx="8229600" cy="857250"/>
          </a:xfrm>
          <a:prstGeom prst="rect">
            <a:avLst/>
          </a:prstGeom>
          <a:noFill/>
          <a:ln>
            <a:noFill/>
          </a:ln>
        </p:spPr>
        <p:txBody>
          <a:bodyPr spcFirstLastPara="1" wrap="square" lIns="76150" tIns="38075" rIns="76150" bIns="38075" anchor="ctr" anchorCtr="0">
            <a:normAutofit/>
          </a:bodyPr>
          <a:lstStyle>
            <a:lvl1pPr marR="0" lvl="0" algn="ctr" rtl="0">
              <a:spcBef>
                <a:spcPts val="0"/>
              </a:spcBef>
              <a:spcAft>
                <a:spcPts val="0"/>
              </a:spcAft>
              <a:buClr>
                <a:schemeClr val="dk1"/>
              </a:buClr>
              <a:buSzPts val="3800"/>
              <a:buFont typeface="Calibri"/>
              <a:buNone/>
              <a:defRPr sz="38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5"/>
          <p:cNvSpPr txBox="1">
            <a:spLocks noGrp="1"/>
          </p:cNvSpPr>
          <p:nvPr>
            <p:ph type="body" idx="1"/>
          </p:nvPr>
        </p:nvSpPr>
        <p:spPr>
          <a:xfrm>
            <a:off x="457201" y="1200151"/>
            <a:ext cx="8229600" cy="3394474"/>
          </a:xfrm>
          <a:prstGeom prst="rect">
            <a:avLst/>
          </a:prstGeom>
          <a:noFill/>
          <a:ln>
            <a:noFill/>
          </a:ln>
        </p:spPr>
        <p:txBody>
          <a:bodyPr spcFirstLastPara="1" wrap="square" lIns="76150" tIns="38075" rIns="76150" bIns="38075" anchor="t" anchorCtr="0">
            <a:normAutofit/>
          </a:bodyPr>
          <a:lstStyle>
            <a:lvl1pPr marL="457200" marR="0" lvl="0" indent="-393700" algn="l" rtl="0">
              <a:spcBef>
                <a:spcPts val="520"/>
              </a:spcBef>
              <a:spcAft>
                <a:spcPts val="0"/>
              </a:spcAft>
              <a:buClr>
                <a:schemeClr val="dk1"/>
              </a:buClr>
              <a:buSzPts val="2600"/>
              <a:buFont typeface="Arial"/>
              <a:buChar char="•"/>
              <a:defRPr sz="2600" b="0" i="0" u="none" strike="noStrike" cap="none">
                <a:solidFill>
                  <a:schemeClr val="dk1"/>
                </a:solidFill>
                <a:latin typeface="Calibri"/>
                <a:ea typeface="Calibri"/>
                <a:cs typeface="Calibri"/>
                <a:sym typeface="Calibri"/>
              </a:defRPr>
            </a:lvl1pPr>
            <a:lvl2pPr marL="914400" marR="0" lvl="1" indent="-374650" algn="l" rtl="0">
              <a:spcBef>
                <a:spcPts val="46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2pPr>
            <a:lvl3pPr marL="1371600" marR="0" lvl="2" indent="-349250" algn="l" rtl="0">
              <a:spcBef>
                <a:spcPts val="38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 name="Google Shape;12;p15"/>
          <p:cNvSpPr txBox="1">
            <a:spLocks noGrp="1"/>
          </p:cNvSpPr>
          <p:nvPr>
            <p:ph type="dt" idx="10"/>
          </p:nvPr>
        </p:nvSpPr>
        <p:spPr>
          <a:xfrm>
            <a:off x="457200" y="4767271"/>
            <a:ext cx="2133600" cy="273842"/>
          </a:xfrm>
          <a:prstGeom prst="rect">
            <a:avLst/>
          </a:prstGeom>
          <a:noFill/>
          <a:ln>
            <a:noFill/>
          </a:ln>
        </p:spPr>
        <p:txBody>
          <a:bodyPr spcFirstLastPara="1" wrap="square" lIns="76150" tIns="38075" rIns="76150" bIns="38075" anchor="ctr" anchorCtr="0">
            <a:noAutofit/>
          </a:bodyPr>
          <a:lstStyle>
            <a:lvl1pPr marR="0" lvl="0" algn="l" rtl="0">
              <a:spcBef>
                <a:spcPts val="0"/>
              </a:spcBef>
              <a:spcAft>
                <a:spcPts val="0"/>
              </a:spcAft>
              <a:buSzPts val="1400"/>
              <a:buNone/>
              <a:defRPr sz="10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9pPr>
          </a:lstStyle>
          <a:p>
            <a:endParaRPr/>
          </a:p>
        </p:txBody>
      </p:sp>
      <p:sp>
        <p:nvSpPr>
          <p:cNvPr id="13" name="Google Shape;13;p15"/>
          <p:cNvSpPr txBox="1">
            <a:spLocks noGrp="1"/>
          </p:cNvSpPr>
          <p:nvPr>
            <p:ph type="ftr" idx="11"/>
          </p:nvPr>
        </p:nvSpPr>
        <p:spPr>
          <a:xfrm>
            <a:off x="3124201" y="4767271"/>
            <a:ext cx="2895600" cy="273842"/>
          </a:xfrm>
          <a:prstGeom prst="rect">
            <a:avLst/>
          </a:prstGeom>
          <a:noFill/>
          <a:ln>
            <a:noFill/>
          </a:ln>
        </p:spPr>
        <p:txBody>
          <a:bodyPr spcFirstLastPara="1" wrap="square" lIns="76150" tIns="38075" rIns="76150" bIns="38075" anchor="ctr" anchorCtr="0">
            <a:noAutofit/>
          </a:bodyPr>
          <a:lstStyle>
            <a:lvl1pPr marR="0" lvl="0" algn="ctr" rtl="0">
              <a:spcBef>
                <a:spcPts val="0"/>
              </a:spcBef>
              <a:spcAft>
                <a:spcPts val="0"/>
              </a:spcAft>
              <a:buSzPts val="1400"/>
              <a:buNone/>
              <a:defRPr sz="10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9pPr>
          </a:lstStyle>
          <a:p>
            <a:endParaRPr/>
          </a:p>
        </p:txBody>
      </p:sp>
      <p:sp>
        <p:nvSpPr>
          <p:cNvPr id="14" name="Google Shape;14;p15"/>
          <p:cNvSpPr txBox="1">
            <a:spLocks noGrp="1"/>
          </p:cNvSpPr>
          <p:nvPr>
            <p:ph type="sldNum" idx="12"/>
          </p:nvPr>
        </p:nvSpPr>
        <p:spPr>
          <a:xfrm>
            <a:off x="6553200" y="4767271"/>
            <a:ext cx="2133600" cy="273842"/>
          </a:xfrm>
          <a:prstGeom prst="rect">
            <a:avLst/>
          </a:prstGeom>
          <a:noFill/>
          <a:ln>
            <a:noFill/>
          </a:ln>
        </p:spPr>
        <p:txBody>
          <a:bodyPr spcFirstLastPara="1" wrap="square" lIns="76150" tIns="38075" rIns="76150" bIns="38075" anchor="ctr" anchorCtr="0">
            <a:noAutofit/>
          </a:bodyPr>
          <a:lstStyle>
            <a:lvl1pPr marL="0" marR="0" lvl="0" indent="0" algn="r" rtl="0">
              <a:spcBef>
                <a:spcPts val="0"/>
              </a:spcBef>
              <a:buNone/>
              <a:defRPr sz="1000" b="0" i="0" u="none" strike="noStrike" cap="none">
                <a:solidFill>
                  <a:srgbClr val="888888"/>
                </a:solidFill>
                <a:latin typeface="Calibri"/>
                <a:ea typeface="Calibri"/>
                <a:cs typeface="Calibri"/>
                <a:sym typeface="Calibri"/>
              </a:defRPr>
            </a:lvl1pPr>
            <a:lvl2pPr marL="0" marR="0" lvl="1" indent="0" algn="r" rtl="0">
              <a:spcBef>
                <a:spcPts val="0"/>
              </a:spcBef>
              <a:buNone/>
              <a:defRPr sz="1000" b="0" i="0" u="none" strike="noStrike" cap="none">
                <a:solidFill>
                  <a:srgbClr val="888888"/>
                </a:solidFill>
                <a:latin typeface="Calibri"/>
                <a:ea typeface="Calibri"/>
                <a:cs typeface="Calibri"/>
                <a:sym typeface="Calibri"/>
              </a:defRPr>
            </a:lvl2pPr>
            <a:lvl3pPr marL="0" marR="0" lvl="2" indent="0" algn="r" rtl="0">
              <a:spcBef>
                <a:spcPts val="0"/>
              </a:spcBef>
              <a:buNone/>
              <a:defRPr sz="1000" b="0" i="0" u="none" strike="noStrike" cap="none">
                <a:solidFill>
                  <a:srgbClr val="888888"/>
                </a:solidFill>
                <a:latin typeface="Calibri"/>
                <a:ea typeface="Calibri"/>
                <a:cs typeface="Calibri"/>
                <a:sym typeface="Calibri"/>
              </a:defRPr>
            </a:lvl3pPr>
            <a:lvl4pPr marL="0" marR="0" lvl="3" indent="0" algn="r" rtl="0">
              <a:spcBef>
                <a:spcPts val="0"/>
              </a:spcBef>
              <a:buNone/>
              <a:defRPr sz="1000" b="0" i="0" u="none" strike="noStrike" cap="none">
                <a:solidFill>
                  <a:srgbClr val="888888"/>
                </a:solidFill>
                <a:latin typeface="Calibri"/>
                <a:ea typeface="Calibri"/>
                <a:cs typeface="Calibri"/>
                <a:sym typeface="Calibri"/>
              </a:defRPr>
            </a:lvl4pPr>
            <a:lvl5pPr marL="0" marR="0" lvl="4" indent="0" algn="r" rtl="0">
              <a:spcBef>
                <a:spcPts val="0"/>
              </a:spcBef>
              <a:buNone/>
              <a:defRPr sz="1000" b="0" i="0" u="none" strike="noStrike" cap="none">
                <a:solidFill>
                  <a:srgbClr val="888888"/>
                </a:solidFill>
                <a:latin typeface="Calibri"/>
                <a:ea typeface="Calibri"/>
                <a:cs typeface="Calibri"/>
                <a:sym typeface="Calibri"/>
              </a:defRPr>
            </a:lvl5pPr>
            <a:lvl6pPr marL="0" marR="0" lvl="5" indent="0" algn="r" rtl="0">
              <a:spcBef>
                <a:spcPts val="0"/>
              </a:spcBef>
              <a:buNone/>
              <a:defRPr sz="1000" b="0" i="0" u="none" strike="noStrike" cap="none">
                <a:solidFill>
                  <a:srgbClr val="888888"/>
                </a:solidFill>
                <a:latin typeface="Calibri"/>
                <a:ea typeface="Calibri"/>
                <a:cs typeface="Calibri"/>
                <a:sym typeface="Calibri"/>
              </a:defRPr>
            </a:lvl6pPr>
            <a:lvl7pPr marL="0" marR="0" lvl="6" indent="0" algn="r" rtl="0">
              <a:spcBef>
                <a:spcPts val="0"/>
              </a:spcBef>
              <a:buNone/>
              <a:defRPr sz="1000" b="0" i="0" u="none" strike="noStrike" cap="none">
                <a:solidFill>
                  <a:srgbClr val="888888"/>
                </a:solidFill>
                <a:latin typeface="Calibri"/>
                <a:ea typeface="Calibri"/>
                <a:cs typeface="Calibri"/>
                <a:sym typeface="Calibri"/>
              </a:defRPr>
            </a:lvl7pPr>
            <a:lvl8pPr marL="0" marR="0" lvl="7" indent="0" algn="r" rtl="0">
              <a:spcBef>
                <a:spcPts val="0"/>
              </a:spcBef>
              <a:buNone/>
              <a:defRPr sz="1000" b="0" i="0" u="none" strike="noStrike" cap="none">
                <a:solidFill>
                  <a:srgbClr val="888888"/>
                </a:solidFill>
                <a:latin typeface="Calibri"/>
                <a:ea typeface="Calibri"/>
                <a:cs typeface="Calibri"/>
                <a:sym typeface="Calibri"/>
              </a:defRPr>
            </a:lvl8pPr>
            <a:lvl9pPr marL="0" marR="0" lvl="8" indent="0" algn="r" rtl="0">
              <a:spcBef>
                <a:spcPts val="0"/>
              </a:spcBef>
              <a:buNone/>
              <a:defRPr sz="1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BE"/>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7"/>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6"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6"/>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hyperlink" Target="https://vimeo.com/302276433" TargetMode="External"/><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33.jpeg"/><Relationship Id="rId4" Type="http://schemas.openxmlformats.org/officeDocument/2006/relationships/hyperlink" Target="https://vimeo.com/307673609"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vimeo.com/315871391" TargetMode="External"/><Relationship Id="rId7"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hyperlink" Target="https://vimeo.com/326296891" TargetMode="Externa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39.jpe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42.jpg"/><Relationship Id="rId4" Type="http://schemas.openxmlformats.org/officeDocument/2006/relationships/image" Target="../media/image41.jpg"/></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44.JP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hyperlink" Target="https://leefmilieu.brussels/themas/zero-afval/individuele-coaching" TargetMode="External"/><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8.jpg"/><Relationship Id="rId7" Type="http://schemas.openxmlformats.org/officeDocument/2006/relationships/diagramColors" Target="../diagrams/colors1.xml"/><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image" Target="../media/image53.png"/><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eg"/><Relationship Id="rId7"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13.jpg"/><Relationship Id="rId5" Type="http://schemas.openxmlformats.org/officeDocument/2006/relationships/image" Target="../media/image12.pn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0.xml"/><Relationship Id="rId1" Type="http://schemas.openxmlformats.org/officeDocument/2006/relationships/slideLayout" Target="../slideLayouts/slideLayout14.xml"/><Relationship Id="rId5" Type="http://schemas.openxmlformats.org/officeDocument/2006/relationships/image" Target="../media/image72.jpeg"/><Relationship Id="rId4" Type="http://schemas.openxmlformats.org/officeDocument/2006/relationships/image" Target="../media/image71.jpe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jpe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3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www.youtube.com/watch?v=1OgfRNO6vAE" TargetMode="Externa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hyperlink" Target="https://leefmilieu.brussels/themas/zero-afval/zero-afval-challenge" TargetMode="External"/><Relationship Id="rId2" Type="http://schemas.openxmlformats.org/officeDocument/2006/relationships/notesSlide" Target="../notesSlides/notesSlide5.xml"/><Relationship Id="rId1" Type="http://schemas.openxmlformats.org/officeDocument/2006/relationships/slideLayout" Target="../slideLayouts/slideLayout3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hyperlink" Target="https://vimeo.com/295531206" TargetMode="External"/><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23.jpeg"/><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hyperlink" Target="https://vimeo.com/299617460" TargetMode="Externa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hyperlink" Target="https://vimeo.com/302276433" TargetMode="External"/><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632311cbcf_0_40"/>
          <p:cNvSpPr txBox="1">
            <a:spLocks noGrp="1"/>
          </p:cNvSpPr>
          <p:nvPr>
            <p:ph type="title"/>
          </p:nvPr>
        </p:nvSpPr>
        <p:spPr>
          <a:xfrm>
            <a:off x="161925" y="655391"/>
            <a:ext cx="4167600" cy="2312700"/>
          </a:xfrm>
          <a:prstGeom prst="rect">
            <a:avLst/>
          </a:prstGeom>
          <a:noFill/>
          <a:ln>
            <a:noFill/>
          </a:ln>
        </p:spPr>
        <p:txBody>
          <a:bodyPr spcFirstLastPara="1" wrap="square" lIns="62850" tIns="31425" rIns="62850" bIns="31425" anchor="t" anchorCtr="0">
            <a:noAutofit/>
          </a:bodyPr>
          <a:lstStyle/>
          <a:p>
            <a:pPr marL="12700" marR="0" lvl="0" indent="0" algn="ctr" rtl="0">
              <a:lnSpc>
                <a:spcPct val="114478"/>
              </a:lnSpc>
              <a:spcBef>
                <a:spcPts val="0"/>
              </a:spcBef>
              <a:spcAft>
                <a:spcPts val="0"/>
              </a:spcAft>
              <a:buNone/>
            </a:pPr>
            <a:r>
              <a:rPr lang="nl-BE" sz="4100"/>
              <a:t>Balans</a:t>
            </a:r>
            <a:br>
              <a:rPr lang="nl-BE" sz="4100"/>
            </a:br>
            <a:r>
              <a:rPr lang="nl-BE" sz="4100"/>
              <a:t>ZA Challenge</a:t>
            </a:r>
          </a:p>
          <a:p>
            <a:pPr marL="12700" marR="0" lvl="0" indent="0" algn="ctr" rtl="0">
              <a:lnSpc>
                <a:spcPct val="114478"/>
              </a:lnSpc>
              <a:spcBef>
                <a:spcPts val="0"/>
              </a:spcBef>
              <a:spcAft>
                <a:spcPts val="0"/>
              </a:spcAft>
              <a:buNone/>
            </a:pPr>
            <a:r>
              <a:rPr lang="nl-BE" sz="4100"/>
              <a:t>2019</a:t>
            </a:r>
          </a:p>
        </p:txBody>
      </p:sp>
      <p:sp>
        <p:nvSpPr>
          <p:cNvPr id="270" name="Google Shape;270;g632311cbcf_0_40"/>
          <p:cNvSpPr txBox="1">
            <a:spLocks noGrp="1"/>
          </p:cNvSpPr>
          <p:nvPr>
            <p:ph type="body" idx="2"/>
          </p:nvPr>
        </p:nvSpPr>
        <p:spPr>
          <a:xfrm>
            <a:off x="1439650" y="2774274"/>
            <a:ext cx="7104300" cy="768900"/>
          </a:xfrm>
          <a:prstGeom prst="rect">
            <a:avLst/>
          </a:prstGeom>
          <a:noFill/>
          <a:ln>
            <a:noFill/>
          </a:ln>
        </p:spPr>
        <p:txBody>
          <a:bodyPr spcFirstLastPara="1" wrap="square" lIns="62850" tIns="31425" rIns="62850" bIns="31425" anchor="t" anchorCtr="0">
            <a:noAutofit/>
          </a:bodyPr>
          <a:lstStyle/>
          <a:p>
            <a:pPr marL="0" marR="0" lvl="0" indent="0" algn="r" rtl="0">
              <a:lnSpc>
                <a:spcPct val="124137"/>
              </a:lnSpc>
              <a:spcBef>
                <a:spcPts val="0"/>
              </a:spcBef>
              <a:spcAft>
                <a:spcPts val="0"/>
              </a:spcAft>
              <a:buClr>
                <a:srgbClr val="000000"/>
              </a:buClr>
              <a:buSzPts val="3400"/>
              <a:buFont typeface="Merriweather Sans"/>
              <a:buNone/>
            </a:pPr>
            <a:endParaRPr lang="fr-BE" dirty="0"/>
          </a:p>
          <a:p>
            <a:pPr marL="0" marR="0" lvl="0" indent="0" algn="r" rtl="0">
              <a:lnSpc>
                <a:spcPct val="124137"/>
              </a:lnSpc>
              <a:spcBef>
                <a:spcPts val="0"/>
              </a:spcBef>
              <a:spcAft>
                <a:spcPts val="0"/>
              </a:spcAft>
              <a:buClr>
                <a:srgbClr val="000000"/>
              </a:buClr>
              <a:buSzPts val="3400"/>
              <a:buFont typeface="Merriweather Sans"/>
              <a:buNone/>
            </a:pPr>
            <a:r>
              <a:rPr lang="nl-BE"/>
              <a:t>ZA Beurs – 16 november </a:t>
            </a:r>
            <a:r>
              <a:rPr lang="nl-BE" sz="2000" b="1" i="0" u="none" strike="noStrike" cap="none">
                <a:solidFill>
                  <a:srgbClr val="00799D"/>
                </a:solidFill>
                <a:latin typeface="Arial"/>
                <a:ea typeface="Arial"/>
                <a:cs typeface="Arial"/>
                <a:sym typeface="Arial"/>
              </a:rPr>
              <a:t>201</a:t>
            </a:r>
            <a:r>
              <a:rPr lang="nl-BE"/>
              <a:t>9</a:t>
            </a:r>
          </a:p>
        </p:txBody>
      </p:sp>
      <p:sp>
        <p:nvSpPr>
          <p:cNvPr id="271" name="Google Shape;271;g632311cbcf_0_40"/>
          <p:cNvSpPr txBox="1">
            <a:spLocks noGrp="1"/>
          </p:cNvSpPr>
          <p:nvPr>
            <p:ph type="body" idx="3"/>
          </p:nvPr>
        </p:nvSpPr>
        <p:spPr>
          <a:xfrm>
            <a:off x="1222772" y="3543300"/>
            <a:ext cx="7127100" cy="514500"/>
          </a:xfrm>
          <a:prstGeom prst="rect">
            <a:avLst/>
          </a:prstGeom>
          <a:noFill/>
          <a:ln>
            <a:noFill/>
          </a:ln>
        </p:spPr>
        <p:txBody>
          <a:bodyPr spcFirstLastPara="1" wrap="square" lIns="62850" tIns="31425" rIns="62850" bIns="31425" anchor="t" anchorCtr="0">
            <a:noAutofit/>
          </a:bodyPr>
          <a:lstStyle/>
          <a:p>
            <a:pPr marL="0" marR="0" lvl="0" indent="0" algn="r" rtl="0">
              <a:spcBef>
                <a:spcPts val="0"/>
              </a:spcBef>
              <a:spcAft>
                <a:spcPts val="0"/>
              </a:spcAft>
              <a:buClr>
                <a:srgbClr val="000000"/>
              </a:buClr>
              <a:buSzPts val="2400"/>
              <a:buFont typeface="Merriweather Sans"/>
              <a:buNone/>
            </a:pPr>
            <a:r>
              <a:rPr lang="nl-BE" sz="1400" b="0" i="0" u="none" strike="noStrike" cap="none">
                <a:solidFill>
                  <a:srgbClr val="007890"/>
                </a:solidFill>
                <a:latin typeface="Arial"/>
                <a:ea typeface="Arial"/>
                <a:cs typeface="Arial"/>
                <a:sym typeface="Arial"/>
              </a:rPr>
              <a:t>DEPARTEMENT AFVAL</a:t>
            </a:r>
          </a:p>
          <a:p>
            <a:pPr marL="0" marR="0" lvl="0" indent="0" algn="r" rtl="0">
              <a:spcBef>
                <a:spcPts val="0"/>
              </a:spcBef>
              <a:spcAft>
                <a:spcPts val="0"/>
              </a:spcAft>
              <a:buClr>
                <a:srgbClr val="000000"/>
              </a:buClr>
              <a:buSzPts val="2400"/>
              <a:buFont typeface="Merriweather Sans"/>
              <a:buNone/>
            </a:pPr>
            <a:r>
              <a:rPr lang="nl-BE" sz="1400" b="0" i="0" u="none" strike="noStrike" cap="none">
                <a:solidFill>
                  <a:srgbClr val="6CB644"/>
                </a:solidFill>
                <a:latin typeface="Arial"/>
                <a:ea typeface="Arial"/>
                <a:cs typeface="Arial"/>
                <a:sym typeface="Arial"/>
              </a:rPr>
              <a:t>AFDELING INFORMATIE</a:t>
            </a:r>
          </a:p>
          <a:p>
            <a:pPr marL="0" marR="0" lvl="0" indent="0" algn="r" rtl="0">
              <a:spcBef>
                <a:spcPts val="0"/>
              </a:spcBef>
              <a:spcAft>
                <a:spcPts val="0"/>
              </a:spcAft>
              <a:buClr>
                <a:srgbClr val="000000"/>
              </a:buClr>
              <a:buSzPts val="2500"/>
              <a:buFont typeface="Merriweather Sans"/>
              <a:buNone/>
            </a:pPr>
            <a:endParaRPr sz="1400" b="0" i="0" u="none" strike="noStrike" cap="none">
              <a:solidFill>
                <a:srgbClr val="00799D"/>
              </a:solidFill>
              <a:latin typeface="Arial"/>
              <a:ea typeface="Arial"/>
              <a:cs typeface="Arial"/>
              <a:sym typeface="Arial"/>
            </a:endParaRPr>
          </a:p>
        </p:txBody>
      </p:sp>
      <p:pic>
        <p:nvPicPr>
          <p:cNvPr id="272" name="Google Shape;272;g632311cbcf_0_40"/>
          <p:cNvPicPr preferRelativeResize="0"/>
          <p:nvPr/>
        </p:nvPicPr>
        <p:blipFill rotWithShape="1">
          <a:blip r:embed="rId3">
            <a:alphaModFix/>
          </a:blip>
          <a:srcRect/>
          <a:stretch/>
        </p:blipFill>
        <p:spPr>
          <a:xfrm>
            <a:off x="631358" y="3946763"/>
            <a:ext cx="4286250" cy="714375"/>
          </a:xfrm>
          <a:prstGeom prst="rect">
            <a:avLst/>
          </a:prstGeom>
          <a:noFill/>
          <a:ln>
            <a:noFill/>
          </a:ln>
        </p:spPr>
      </p:pic>
      <p:pic>
        <p:nvPicPr>
          <p:cNvPr id="273" name="Google Shape;273;g632311cbcf_0_40" descr="https://scontent-bru2-1.xx.fbcdn.net/v/t1.0-9/39169744_847112538832260_4820057245851058176_n.jpg?_nc_cat=0&amp;oh=b46dc81deb9e7062aba5a6dfc1f4d7e4&amp;oe=5C2C3E85"/>
          <p:cNvPicPr preferRelativeResize="0"/>
          <p:nvPr/>
        </p:nvPicPr>
        <p:blipFill rotWithShape="1">
          <a:blip r:embed="rId4">
            <a:alphaModFix/>
          </a:blip>
          <a:srcRect/>
          <a:stretch/>
        </p:blipFill>
        <p:spPr>
          <a:xfrm>
            <a:off x="4329525" y="653350"/>
            <a:ext cx="4286251" cy="158502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g632311cbcf_0_701"/>
          <p:cNvSpPr txBox="1">
            <a:spLocks noGrp="1"/>
          </p:cNvSpPr>
          <p:nvPr>
            <p:ph type="title"/>
          </p:nvPr>
        </p:nvSpPr>
        <p:spPr>
          <a:xfrm>
            <a:off x="790650" y="267483"/>
            <a:ext cx="8296200" cy="510900"/>
          </a:xfrm>
          <a:prstGeom prst="rect">
            <a:avLst/>
          </a:prstGeom>
        </p:spPr>
        <p:txBody>
          <a:bodyPr spcFirstLastPara="1" wrap="square" lIns="0" tIns="0" rIns="0" bIns="0" anchor="t" anchorCtr="0">
            <a:noAutofit/>
          </a:bodyPr>
          <a:lstStyle/>
          <a:p>
            <a:pPr lvl="0"/>
            <a:r>
              <a:rPr lang="fr-BE" sz="2800" dirty="0" smtClean="0"/>
              <a:t>V</a:t>
            </a:r>
            <a:r>
              <a:rPr lang="nl-NL" sz="2000" dirty="0" err="1"/>
              <a:t>ipmoment</a:t>
            </a:r>
            <a:r>
              <a:rPr lang="nl-NL" sz="2000" dirty="0"/>
              <a:t> met 3 toppers uit de sociale media tijdens de eerste ZA-Beurs17/11/2018</a:t>
            </a:r>
            <a:endParaRPr dirty="0"/>
          </a:p>
        </p:txBody>
      </p:sp>
      <p:sp>
        <p:nvSpPr>
          <p:cNvPr id="451" name="Google Shape;451;g632311cbcf_0_701"/>
          <p:cNvSpPr txBox="1"/>
          <p:nvPr/>
        </p:nvSpPr>
        <p:spPr>
          <a:xfrm>
            <a:off x="5267147" y="1322395"/>
            <a:ext cx="3572700" cy="411600"/>
          </a:xfrm>
          <a:prstGeom prst="rect">
            <a:avLst/>
          </a:prstGeom>
          <a:noFill/>
          <a:ln>
            <a:noFill/>
          </a:ln>
        </p:spPr>
        <p:txBody>
          <a:bodyPr spcFirstLastPara="1" wrap="square" lIns="62850" tIns="62850" rIns="62850" bIns="62850" anchor="t" anchorCtr="0">
            <a:noAutofit/>
          </a:bodyPr>
          <a:lstStyle/>
          <a:p>
            <a:pPr lvl="0"/>
            <a:r>
              <a:rPr lang="fr-BE" sz="2100" dirty="0"/>
              <a:t>47 </a:t>
            </a:r>
            <a:r>
              <a:rPr lang="fr-BE" sz="2100" dirty="0" err="1"/>
              <a:t>deelnemers</a:t>
            </a:r>
            <a:endParaRPr sz="2100" dirty="0"/>
          </a:p>
        </p:txBody>
      </p:sp>
      <p:sp>
        <p:nvSpPr>
          <p:cNvPr id="452" name="Google Shape;452;g632311cbcf_0_701"/>
          <p:cNvSpPr txBox="1"/>
          <p:nvPr/>
        </p:nvSpPr>
        <p:spPr>
          <a:xfrm>
            <a:off x="417638" y="1223170"/>
            <a:ext cx="3865800" cy="510900"/>
          </a:xfrm>
          <a:prstGeom prst="rect">
            <a:avLst/>
          </a:prstGeom>
          <a:noFill/>
          <a:ln>
            <a:noFill/>
          </a:ln>
        </p:spPr>
        <p:txBody>
          <a:bodyPr spcFirstLastPara="1" wrap="square" lIns="62850" tIns="62850" rIns="62850" bIns="62850" anchor="ctr" anchorCtr="0">
            <a:noAutofit/>
          </a:bodyPr>
          <a:lstStyle/>
          <a:p>
            <a:pPr marL="0" lvl="0" indent="0" algn="l" rtl="0">
              <a:spcBef>
                <a:spcPts val="0"/>
              </a:spcBef>
              <a:spcAft>
                <a:spcPts val="0"/>
              </a:spcAft>
              <a:buNone/>
            </a:pPr>
            <a:r>
              <a:rPr lang="fr-BE" sz="2100" u="sng">
                <a:solidFill>
                  <a:schemeClr val="hlink"/>
                </a:solidFill>
                <a:latin typeface="Calibri"/>
                <a:ea typeface="Calibri"/>
                <a:cs typeface="Calibri"/>
                <a:sym typeface="Calibri"/>
                <a:hlinkClick r:id="rId3"/>
              </a:rPr>
              <a:t>https://vimeo.com/302276433</a:t>
            </a:r>
            <a:r>
              <a:rPr lang="fr-BE" sz="2100">
                <a:latin typeface="Calibri"/>
                <a:ea typeface="Calibri"/>
                <a:cs typeface="Calibri"/>
                <a:sym typeface="Calibri"/>
              </a:rPr>
              <a:t> </a:t>
            </a:r>
            <a:endParaRPr sz="2100"/>
          </a:p>
        </p:txBody>
      </p:sp>
      <p:pic>
        <p:nvPicPr>
          <p:cNvPr id="453" name="Google Shape;453;g632311cbcf_0_701"/>
          <p:cNvPicPr preferRelativeResize="0"/>
          <p:nvPr/>
        </p:nvPicPr>
        <p:blipFill>
          <a:blip r:embed="rId4">
            <a:alphaModFix/>
          </a:blip>
          <a:stretch>
            <a:fillRect/>
          </a:stretch>
        </p:blipFill>
        <p:spPr>
          <a:xfrm>
            <a:off x="114300" y="1819702"/>
            <a:ext cx="4317430" cy="3238072"/>
          </a:xfrm>
          <a:prstGeom prst="rect">
            <a:avLst/>
          </a:prstGeom>
          <a:noFill/>
          <a:ln>
            <a:noFill/>
          </a:ln>
        </p:spPr>
      </p:pic>
      <p:pic>
        <p:nvPicPr>
          <p:cNvPr id="454" name="Google Shape;454;g632311cbcf_0_701"/>
          <p:cNvPicPr preferRelativeResize="0"/>
          <p:nvPr/>
        </p:nvPicPr>
        <p:blipFill>
          <a:blip r:embed="rId5">
            <a:alphaModFix/>
          </a:blip>
          <a:stretch>
            <a:fillRect/>
          </a:stretch>
        </p:blipFill>
        <p:spPr>
          <a:xfrm>
            <a:off x="5985175" y="1819702"/>
            <a:ext cx="2283392" cy="1712544"/>
          </a:xfrm>
          <a:prstGeom prst="rect">
            <a:avLst/>
          </a:prstGeom>
          <a:noFill/>
          <a:ln>
            <a:noFill/>
          </a:ln>
        </p:spPr>
      </p:pic>
      <p:pic>
        <p:nvPicPr>
          <p:cNvPr id="455" name="Google Shape;455;g632311cbcf_0_701"/>
          <p:cNvPicPr preferRelativeResize="0"/>
          <p:nvPr/>
        </p:nvPicPr>
        <p:blipFill>
          <a:blip r:embed="rId6">
            <a:alphaModFix/>
          </a:blip>
          <a:stretch>
            <a:fillRect/>
          </a:stretch>
        </p:blipFill>
        <p:spPr>
          <a:xfrm>
            <a:off x="5985175" y="3617972"/>
            <a:ext cx="1919739" cy="143980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g632311cbcf_0_711"/>
          <p:cNvSpPr txBox="1">
            <a:spLocks noGrp="1"/>
          </p:cNvSpPr>
          <p:nvPr>
            <p:ph type="title"/>
          </p:nvPr>
        </p:nvSpPr>
        <p:spPr>
          <a:xfrm>
            <a:off x="950719" y="233789"/>
            <a:ext cx="8296200" cy="510900"/>
          </a:xfrm>
          <a:prstGeom prst="rect">
            <a:avLst/>
          </a:prstGeom>
        </p:spPr>
        <p:txBody>
          <a:bodyPr spcFirstLastPara="1" wrap="square" lIns="0" tIns="0" rIns="0" bIns="0" anchor="t" anchorCtr="0">
            <a:noAutofit/>
          </a:bodyPr>
          <a:lstStyle/>
          <a:p>
            <a:r>
              <a:rPr lang="nl-NL" dirty="0"/>
              <a:t>ZA rally - </a:t>
            </a:r>
            <a:r>
              <a:rPr lang="nl-NL" dirty="0"/>
              <a:t>15/12/2018</a:t>
            </a:r>
            <a:r>
              <a:rPr lang="fr-BE" dirty="0"/>
              <a:t/>
            </a:r>
            <a:br>
              <a:rPr lang="fr-BE" dirty="0"/>
            </a:br>
            <a:r>
              <a:rPr lang="nl-NL" sz="2400" dirty="0"/>
              <a:t>13 zero afval rondes langs</a:t>
            </a:r>
            <a:endParaRPr sz="2400" dirty="0"/>
          </a:p>
        </p:txBody>
      </p:sp>
      <p:sp>
        <p:nvSpPr>
          <p:cNvPr id="462" name="Google Shape;462;g632311cbcf_0_711"/>
          <p:cNvSpPr txBox="1">
            <a:spLocks noGrp="1"/>
          </p:cNvSpPr>
          <p:nvPr>
            <p:ph type="body" idx="1"/>
          </p:nvPr>
        </p:nvSpPr>
        <p:spPr>
          <a:xfrm>
            <a:off x="538700" y="2055264"/>
            <a:ext cx="4405200" cy="2333435"/>
          </a:xfrm>
          <a:prstGeom prst="rect">
            <a:avLst/>
          </a:prstGeom>
        </p:spPr>
        <p:txBody>
          <a:bodyPr spcFirstLastPara="1" wrap="square" lIns="0" tIns="0" rIns="0" bIns="0" anchor="t" anchorCtr="0">
            <a:noAutofit/>
          </a:bodyPr>
          <a:lstStyle/>
          <a:p>
            <a:pPr marL="317500" lvl="0" indent="-260350">
              <a:buClr>
                <a:schemeClr val="dk1"/>
              </a:buClr>
              <a:buChar char="-"/>
            </a:pPr>
            <a:r>
              <a:rPr lang="nl-NL" dirty="0" smtClean="0">
                <a:solidFill>
                  <a:schemeClr val="dk1"/>
                </a:solidFill>
              </a:rPr>
              <a:t>13 </a:t>
            </a:r>
            <a:r>
              <a:rPr lang="nl-NL" dirty="0">
                <a:solidFill>
                  <a:schemeClr val="dk1"/>
                </a:solidFill>
              </a:rPr>
              <a:t>Brusselse gemeenten</a:t>
            </a:r>
          </a:p>
          <a:p>
            <a:pPr marL="317500" lvl="0" indent="-260350">
              <a:buClr>
                <a:schemeClr val="dk1"/>
              </a:buClr>
              <a:buChar char="-"/>
            </a:pPr>
            <a:r>
              <a:rPr lang="nl-NL" dirty="0" smtClean="0">
                <a:solidFill>
                  <a:schemeClr val="dk1"/>
                </a:solidFill>
              </a:rPr>
              <a:t>24 </a:t>
            </a:r>
            <a:r>
              <a:rPr lang="nl-NL" dirty="0">
                <a:solidFill>
                  <a:schemeClr val="dk1"/>
                </a:solidFill>
              </a:rPr>
              <a:t>ambassadeur-gidsen  </a:t>
            </a:r>
          </a:p>
          <a:p>
            <a:pPr marL="317500" lvl="0" indent="-260350">
              <a:buClr>
                <a:schemeClr val="dk1"/>
              </a:buClr>
              <a:buChar char="-"/>
            </a:pPr>
            <a:r>
              <a:rPr lang="nl-NL" dirty="0" smtClean="0">
                <a:solidFill>
                  <a:schemeClr val="dk1"/>
                </a:solidFill>
              </a:rPr>
              <a:t>Rondes </a:t>
            </a:r>
            <a:r>
              <a:rPr lang="nl-NL" dirty="0">
                <a:solidFill>
                  <a:schemeClr val="dk1"/>
                </a:solidFill>
              </a:rPr>
              <a:t>van ongeveer 2 uur van één initiatief naar een ander            </a:t>
            </a:r>
          </a:p>
          <a:p>
            <a:pPr marL="317500" lvl="0" indent="-260350">
              <a:buClr>
                <a:schemeClr val="dk1"/>
              </a:buClr>
              <a:buChar char="-"/>
            </a:pPr>
            <a:r>
              <a:rPr lang="nl-NL" dirty="0" smtClean="0">
                <a:solidFill>
                  <a:schemeClr val="dk1"/>
                </a:solidFill>
              </a:rPr>
              <a:t>In </a:t>
            </a:r>
            <a:r>
              <a:rPr lang="nl-NL" dirty="0">
                <a:solidFill>
                  <a:schemeClr val="dk1"/>
                </a:solidFill>
              </a:rPr>
              <a:t>totaal 78 bezochte locaties en tientallen andere sites voor elke gemeente</a:t>
            </a:r>
          </a:p>
          <a:p>
            <a:pPr marL="317500" lvl="0" indent="-260350">
              <a:buClr>
                <a:schemeClr val="dk1"/>
              </a:buClr>
              <a:buChar char="-"/>
            </a:pPr>
            <a:r>
              <a:rPr lang="nl-NL" dirty="0" smtClean="0">
                <a:solidFill>
                  <a:schemeClr val="dk1"/>
                </a:solidFill>
              </a:rPr>
              <a:t>Positieve </a:t>
            </a:r>
            <a:r>
              <a:rPr lang="nl-NL" dirty="0">
                <a:solidFill>
                  <a:schemeClr val="dk1"/>
                </a:solidFill>
              </a:rPr>
              <a:t>en inspirerende return</a:t>
            </a:r>
          </a:p>
          <a:p>
            <a:pPr marL="0" lvl="0" indent="0" algn="l" rtl="0">
              <a:spcBef>
                <a:spcPts val="0"/>
              </a:spcBef>
              <a:spcAft>
                <a:spcPts val="0"/>
              </a:spcAft>
              <a:buNone/>
            </a:pPr>
            <a:endParaRPr sz="1700" dirty="0">
              <a:solidFill>
                <a:schemeClr val="dk1"/>
              </a:solidFill>
            </a:endParaRPr>
          </a:p>
          <a:p>
            <a:pPr marL="0" lvl="0" indent="0" algn="l" rtl="0">
              <a:spcBef>
                <a:spcPts val="0"/>
              </a:spcBef>
              <a:spcAft>
                <a:spcPts val="0"/>
              </a:spcAft>
              <a:buClr>
                <a:schemeClr val="dk1"/>
              </a:buClr>
              <a:buSzPts val="800"/>
              <a:buFont typeface="Arial"/>
              <a:buNone/>
            </a:pPr>
            <a:endParaRPr sz="1700" dirty="0">
              <a:solidFill>
                <a:schemeClr val="dk1"/>
              </a:solidFill>
            </a:endParaRPr>
          </a:p>
          <a:p>
            <a:pPr marL="0" lvl="0" indent="0" algn="l" rtl="0">
              <a:spcBef>
                <a:spcPts val="0"/>
              </a:spcBef>
              <a:spcAft>
                <a:spcPts val="600"/>
              </a:spcAft>
              <a:buNone/>
            </a:pPr>
            <a:endParaRPr sz="1700" dirty="0"/>
          </a:p>
        </p:txBody>
      </p:sp>
      <p:pic>
        <p:nvPicPr>
          <p:cNvPr id="463" name="Google Shape;463;g632311cbcf_0_711"/>
          <p:cNvPicPr preferRelativeResize="0"/>
          <p:nvPr/>
        </p:nvPicPr>
        <p:blipFill>
          <a:blip r:embed="rId3">
            <a:alphaModFix/>
          </a:blip>
          <a:stretch>
            <a:fillRect/>
          </a:stretch>
        </p:blipFill>
        <p:spPr>
          <a:xfrm>
            <a:off x="5422050" y="1611004"/>
            <a:ext cx="2498541" cy="1396332"/>
          </a:xfrm>
          <a:prstGeom prst="rect">
            <a:avLst/>
          </a:prstGeom>
          <a:noFill/>
          <a:ln>
            <a:noFill/>
          </a:ln>
        </p:spPr>
      </p:pic>
      <p:sp>
        <p:nvSpPr>
          <p:cNvPr id="464" name="Google Shape;464;g632311cbcf_0_711"/>
          <p:cNvSpPr txBox="1"/>
          <p:nvPr/>
        </p:nvSpPr>
        <p:spPr>
          <a:xfrm>
            <a:off x="538706" y="4662989"/>
            <a:ext cx="3500100" cy="510900"/>
          </a:xfrm>
          <a:prstGeom prst="rect">
            <a:avLst/>
          </a:prstGeom>
          <a:noFill/>
          <a:ln>
            <a:noFill/>
          </a:ln>
        </p:spPr>
        <p:txBody>
          <a:bodyPr spcFirstLastPara="1" wrap="square" lIns="62850" tIns="62850" rIns="62850" bIns="62850" anchor="ctr" anchorCtr="0">
            <a:noAutofit/>
          </a:bodyPr>
          <a:lstStyle/>
          <a:p>
            <a:pPr marL="0" lvl="0" indent="0" algn="l" rtl="0">
              <a:spcBef>
                <a:spcPts val="0"/>
              </a:spcBef>
              <a:spcAft>
                <a:spcPts val="0"/>
              </a:spcAft>
              <a:buNone/>
            </a:pPr>
            <a:r>
              <a:rPr lang="fr-BE" sz="1700" u="sng">
                <a:solidFill>
                  <a:schemeClr val="hlink"/>
                </a:solidFill>
                <a:latin typeface="Calibri"/>
                <a:ea typeface="Calibri"/>
                <a:cs typeface="Calibri"/>
                <a:sym typeface="Calibri"/>
                <a:hlinkClick r:id="rId4"/>
              </a:rPr>
              <a:t>https://vimeo.com/307673609</a:t>
            </a:r>
            <a:r>
              <a:rPr lang="fr-BE" sz="1700">
                <a:latin typeface="Calibri"/>
                <a:ea typeface="Calibri"/>
                <a:cs typeface="Calibri"/>
                <a:sym typeface="Calibri"/>
              </a:rPr>
              <a:t> </a:t>
            </a:r>
            <a:endParaRPr sz="1300">
              <a:latin typeface="Calibri"/>
              <a:ea typeface="Calibri"/>
              <a:cs typeface="Calibri"/>
              <a:sym typeface="Calibri"/>
            </a:endParaRPr>
          </a:p>
          <a:p>
            <a:pPr marL="0" lvl="0" indent="0" algn="l" rtl="0">
              <a:spcBef>
                <a:spcPts val="0"/>
              </a:spcBef>
              <a:spcAft>
                <a:spcPts val="0"/>
              </a:spcAft>
              <a:buNone/>
            </a:pPr>
            <a:endParaRPr sz="1300">
              <a:latin typeface="Calibri"/>
              <a:ea typeface="Calibri"/>
              <a:cs typeface="Calibri"/>
              <a:sym typeface="Calibri"/>
            </a:endParaRPr>
          </a:p>
        </p:txBody>
      </p:sp>
      <p:pic>
        <p:nvPicPr>
          <p:cNvPr id="465" name="Google Shape;465;g632311cbcf_0_711"/>
          <p:cNvPicPr preferRelativeResize="0"/>
          <p:nvPr/>
        </p:nvPicPr>
        <p:blipFill>
          <a:blip r:embed="rId5">
            <a:alphaModFix/>
          </a:blip>
          <a:stretch>
            <a:fillRect/>
          </a:stretch>
        </p:blipFill>
        <p:spPr>
          <a:xfrm>
            <a:off x="5416631" y="3021721"/>
            <a:ext cx="2498541" cy="1507319"/>
          </a:xfrm>
          <a:prstGeom prst="rect">
            <a:avLst/>
          </a:prstGeom>
          <a:noFill/>
          <a:ln>
            <a:noFill/>
          </a:ln>
        </p:spPr>
      </p:pic>
      <p:sp>
        <p:nvSpPr>
          <p:cNvPr id="466" name="Google Shape;466;g632311cbcf_0_711"/>
          <p:cNvSpPr txBox="1"/>
          <p:nvPr/>
        </p:nvSpPr>
        <p:spPr>
          <a:xfrm>
            <a:off x="565149" y="1278994"/>
            <a:ext cx="3572700" cy="411600"/>
          </a:xfrm>
          <a:prstGeom prst="rect">
            <a:avLst/>
          </a:prstGeom>
          <a:noFill/>
          <a:ln>
            <a:noFill/>
          </a:ln>
        </p:spPr>
        <p:txBody>
          <a:bodyPr spcFirstLastPara="1" wrap="square" lIns="62850" tIns="62850" rIns="62850" bIns="62850" anchor="t" anchorCtr="0">
            <a:noAutofit/>
          </a:bodyPr>
          <a:lstStyle/>
          <a:p>
            <a:pPr lvl="0"/>
            <a:r>
              <a:rPr lang="fr-BE" sz="2100" dirty="0"/>
              <a:t>158 </a:t>
            </a:r>
            <a:r>
              <a:rPr lang="fr-BE" sz="2100" dirty="0" err="1"/>
              <a:t>deelnemers</a:t>
            </a:r>
            <a:endParaRPr sz="2100" dirty="0"/>
          </a:p>
        </p:txBody>
      </p:sp>
      <p:pic>
        <p:nvPicPr>
          <p:cNvPr id="467" name="Google Shape;467;g632311cbcf_0_711"/>
          <p:cNvPicPr preferRelativeResize="0"/>
          <p:nvPr/>
        </p:nvPicPr>
        <p:blipFill>
          <a:blip r:embed="rId6">
            <a:alphaModFix/>
          </a:blip>
          <a:stretch>
            <a:fillRect/>
          </a:stretch>
        </p:blipFill>
        <p:spPr>
          <a:xfrm>
            <a:off x="3626950" y="4587799"/>
            <a:ext cx="510899" cy="5108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g632311cbcf_0_721"/>
          <p:cNvSpPr txBox="1">
            <a:spLocks noGrp="1"/>
          </p:cNvSpPr>
          <p:nvPr>
            <p:ph type="title"/>
          </p:nvPr>
        </p:nvSpPr>
        <p:spPr>
          <a:xfrm>
            <a:off x="950719" y="233789"/>
            <a:ext cx="8296200" cy="510900"/>
          </a:xfrm>
          <a:prstGeom prst="rect">
            <a:avLst/>
          </a:prstGeom>
        </p:spPr>
        <p:txBody>
          <a:bodyPr spcFirstLastPara="1" wrap="square" lIns="0" tIns="0" rIns="0" bIns="0" anchor="t" anchorCtr="0">
            <a:noAutofit/>
          </a:bodyPr>
          <a:lstStyle/>
          <a:p>
            <a:pPr lvl="0"/>
            <a:r>
              <a:rPr lang="fr-BE" dirty="0"/>
              <a:t>DIY-workshop </a:t>
            </a:r>
            <a:r>
              <a:rPr lang="fr-BE" dirty="0" smtClean="0"/>
              <a:t>02/02/2019</a:t>
            </a:r>
            <a:r>
              <a:rPr lang="fr-BE" dirty="0"/>
              <a:t/>
            </a:r>
            <a:br>
              <a:rPr lang="fr-BE" dirty="0"/>
            </a:br>
            <a:r>
              <a:rPr lang="fr-BE" sz="2400" dirty="0" err="1"/>
              <a:t>Natuurlijke</a:t>
            </a:r>
            <a:r>
              <a:rPr lang="fr-BE" sz="2400" dirty="0"/>
              <a:t> </a:t>
            </a:r>
            <a:r>
              <a:rPr lang="fr-BE" sz="2400" dirty="0" err="1"/>
              <a:t>producten</a:t>
            </a:r>
            <a:endParaRPr lang="fr-BE" sz="2400" dirty="0"/>
          </a:p>
        </p:txBody>
      </p:sp>
      <p:sp>
        <p:nvSpPr>
          <p:cNvPr id="474" name="Google Shape;474;g632311cbcf_0_721"/>
          <p:cNvSpPr txBox="1">
            <a:spLocks noGrp="1"/>
          </p:cNvSpPr>
          <p:nvPr>
            <p:ph type="body" idx="1"/>
          </p:nvPr>
        </p:nvSpPr>
        <p:spPr>
          <a:xfrm>
            <a:off x="523744" y="1235096"/>
            <a:ext cx="8229600" cy="2872500"/>
          </a:xfrm>
          <a:prstGeom prst="rect">
            <a:avLst/>
          </a:prstGeom>
        </p:spPr>
        <p:txBody>
          <a:bodyPr spcFirstLastPara="1" wrap="square" lIns="0" tIns="0" rIns="0" bIns="0" anchor="t" anchorCtr="0">
            <a:noAutofit/>
          </a:bodyPr>
          <a:lstStyle/>
          <a:p>
            <a:pPr marL="0" lvl="0" indent="0" algn="l" rtl="0">
              <a:spcBef>
                <a:spcPts val="0"/>
              </a:spcBef>
              <a:spcAft>
                <a:spcPts val="600"/>
              </a:spcAft>
              <a:buNone/>
            </a:pPr>
            <a:endParaRPr/>
          </a:p>
        </p:txBody>
      </p:sp>
      <p:sp>
        <p:nvSpPr>
          <p:cNvPr id="475" name="Google Shape;475;g632311cbcf_0_721"/>
          <p:cNvSpPr txBox="1"/>
          <p:nvPr/>
        </p:nvSpPr>
        <p:spPr>
          <a:xfrm>
            <a:off x="4274606" y="4621073"/>
            <a:ext cx="3597600" cy="415200"/>
          </a:xfrm>
          <a:prstGeom prst="rect">
            <a:avLst/>
          </a:prstGeom>
          <a:noFill/>
          <a:ln>
            <a:noFill/>
          </a:ln>
        </p:spPr>
        <p:txBody>
          <a:bodyPr spcFirstLastPara="1" wrap="square" lIns="62850" tIns="62850" rIns="62850" bIns="62850" anchor="t" anchorCtr="0">
            <a:noAutofit/>
          </a:bodyPr>
          <a:lstStyle/>
          <a:p>
            <a:pPr lvl="0"/>
            <a:r>
              <a:rPr lang="fr-BE" sz="2100" dirty="0"/>
              <a:t>17 </a:t>
            </a:r>
            <a:r>
              <a:rPr lang="fr-BE" sz="2100" dirty="0" err="1" smtClean="0"/>
              <a:t>deelnemers</a:t>
            </a:r>
            <a:endParaRPr sz="2100" dirty="0"/>
          </a:p>
        </p:txBody>
      </p:sp>
      <p:sp>
        <p:nvSpPr>
          <p:cNvPr id="476" name="Google Shape;476;g632311cbcf_0_721"/>
          <p:cNvSpPr txBox="1"/>
          <p:nvPr/>
        </p:nvSpPr>
        <p:spPr>
          <a:xfrm>
            <a:off x="6030788" y="190927"/>
            <a:ext cx="5427000" cy="772800"/>
          </a:xfrm>
          <a:prstGeom prst="rect">
            <a:avLst/>
          </a:prstGeom>
          <a:noFill/>
          <a:ln>
            <a:noFill/>
          </a:ln>
        </p:spPr>
        <p:txBody>
          <a:bodyPr spcFirstLastPara="1" wrap="square" lIns="62850" tIns="62850" rIns="62850" bIns="62850" anchor="ctr" anchorCtr="0">
            <a:noAutofit/>
          </a:bodyPr>
          <a:lstStyle/>
          <a:p>
            <a:pPr marL="0" lvl="0" indent="0" algn="l" rtl="0">
              <a:spcBef>
                <a:spcPts val="0"/>
              </a:spcBef>
              <a:spcAft>
                <a:spcPts val="0"/>
              </a:spcAft>
              <a:buNone/>
            </a:pPr>
            <a:r>
              <a:rPr lang="fr-BE" sz="1700" u="sng">
                <a:solidFill>
                  <a:schemeClr val="hlink"/>
                </a:solidFill>
                <a:latin typeface="Calibri"/>
                <a:ea typeface="Calibri"/>
                <a:cs typeface="Calibri"/>
                <a:sym typeface="Calibri"/>
                <a:hlinkClick r:id="rId3"/>
              </a:rPr>
              <a:t>https://vimeo.com/315871391</a:t>
            </a:r>
            <a:r>
              <a:rPr lang="fr-BE" sz="1700">
                <a:latin typeface="Calibri"/>
                <a:ea typeface="Calibri"/>
                <a:cs typeface="Calibri"/>
                <a:sym typeface="Calibri"/>
              </a:rPr>
              <a:t> </a:t>
            </a:r>
            <a:endParaRPr sz="1700"/>
          </a:p>
        </p:txBody>
      </p:sp>
      <p:pic>
        <p:nvPicPr>
          <p:cNvPr id="477" name="Google Shape;477;g632311cbcf_0_721"/>
          <p:cNvPicPr preferRelativeResize="0"/>
          <p:nvPr/>
        </p:nvPicPr>
        <p:blipFill rotWithShape="1">
          <a:blip r:embed="rId4">
            <a:alphaModFix/>
          </a:blip>
          <a:srcRect r="19" b="-86"/>
          <a:stretch/>
        </p:blipFill>
        <p:spPr>
          <a:xfrm>
            <a:off x="3979627" y="1288450"/>
            <a:ext cx="4092273" cy="1136526"/>
          </a:xfrm>
          <a:prstGeom prst="rect">
            <a:avLst/>
          </a:prstGeom>
          <a:noFill/>
          <a:ln>
            <a:noFill/>
          </a:ln>
        </p:spPr>
      </p:pic>
      <p:pic>
        <p:nvPicPr>
          <p:cNvPr id="478" name="Google Shape;478;g632311cbcf_0_721"/>
          <p:cNvPicPr preferRelativeResize="0"/>
          <p:nvPr/>
        </p:nvPicPr>
        <p:blipFill rotWithShape="1">
          <a:blip r:embed="rId5">
            <a:alphaModFix/>
          </a:blip>
          <a:srcRect r="17" b="25"/>
          <a:stretch/>
        </p:blipFill>
        <p:spPr>
          <a:xfrm>
            <a:off x="800100" y="3359039"/>
            <a:ext cx="2854910" cy="1615572"/>
          </a:xfrm>
          <a:prstGeom prst="rect">
            <a:avLst/>
          </a:prstGeom>
          <a:noFill/>
          <a:ln>
            <a:noFill/>
          </a:ln>
        </p:spPr>
      </p:pic>
      <p:pic>
        <p:nvPicPr>
          <p:cNvPr id="479" name="Google Shape;479;g632311cbcf_0_721"/>
          <p:cNvPicPr preferRelativeResize="0"/>
          <p:nvPr/>
        </p:nvPicPr>
        <p:blipFill rotWithShape="1">
          <a:blip r:embed="rId6">
            <a:alphaModFix/>
          </a:blip>
          <a:srcRect r="26" b="18"/>
          <a:stretch/>
        </p:blipFill>
        <p:spPr>
          <a:xfrm>
            <a:off x="4079644" y="2473205"/>
            <a:ext cx="3670776" cy="2088056"/>
          </a:xfrm>
          <a:prstGeom prst="rect">
            <a:avLst/>
          </a:prstGeom>
          <a:noFill/>
          <a:ln>
            <a:noFill/>
          </a:ln>
        </p:spPr>
      </p:pic>
      <p:pic>
        <p:nvPicPr>
          <p:cNvPr id="480" name="Google Shape;480;g632311cbcf_0_721"/>
          <p:cNvPicPr preferRelativeResize="0"/>
          <p:nvPr/>
        </p:nvPicPr>
        <p:blipFill rotWithShape="1">
          <a:blip r:embed="rId7">
            <a:alphaModFix/>
          </a:blip>
          <a:srcRect r="43" b="18"/>
          <a:stretch/>
        </p:blipFill>
        <p:spPr>
          <a:xfrm>
            <a:off x="562674" y="1254325"/>
            <a:ext cx="3290573" cy="2028100"/>
          </a:xfrm>
          <a:prstGeom prst="rect">
            <a:avLst/>
          </a:prstGeom>
          <a:noFill/>
          <a:ln>
            <a:noFill/>
          </a:ln>
        </p:spPr>
      </p:pic>
      <p:pic>
        <p:nvPicPr>
          <p:cNvPr id="481" name="Google Shape;481;g632311cbcf_0_721"/>
          <p:cNvPicPr preferRelativeResize="0"/>
          <p:nvPr/>
        </p:nvPicPr>
        <p:blipFill>
          <a:blip r:embed="rId8">
            <a:alphaModFix/>
          </a:blip>
          <a:stretch>
            <a:fillRect/>
          </a:stretch>
        </p:blipFill>
        <p:spPr>
          <a:xfrm>
            <a:off x="8488850" y="-1"/>
            <a:ext cx="510899" cy="5108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g632311cbcf_0_733"/>
          <p:cNvSpPr txBox="1"/>
          <p:nvPr/>
        </p:nvSpPr>
        <p:spPr>
          <a:xfrm>
            <a:off x="4960406" y="4133967"/>
            <a:ext cx="3597600" cy="825900"/>
          </a:xfrm>
          <a:prstGeom prst="rect">
            <a:avLst/>
          </a:prstGeom>
          <a:noFill/>
          <a:ln>
            <a:noFill/>
          </a:ln>
        </p:spPr>
        <p:txBody>
          <a:bodyPr spcFirstLastPara="1" wrap="square" lIns="62850" tIns="62850" rIns="62850" bIns="62850" anchor="t" anchorCtr="0">
            <a:noAutofit/>
          </a:bodyPr>
          <a:lstStyle/>
          <a:p>
            <a:pPr lvl="0"/>
            <a:r>
              <a:rPr lang="fr-BE" sz="2100" dirty="0"/>
              <a:t>12 </a:t>
            </a:r>
            <a:r>
              <a:rPr lang="fr-BE" sz="2100" dirty="0" err="1" smtClean="0"/>
              <a:t>deelnemers</a:t>
            </a:r>
            <a:endParaRPr lang="fr-BE" sz="2100" dirty="0" smtClean="0"/>
          </a:p>
          <a:p>
            <a:pPr lvl="0"/>
            <a:endParaRPr sz="1400" dirty="0" smtClean="0"/>
          </a:p>
          <a:p>
            <a:pPr marL="0" lvl="0" indent="0" algn="l" rtl="0">
              <a:spcBef>
                <a:spcPts val="0"/>
              </a:spcBef>
              <a:spcAft>
                <a:spcPts val="0"/>
              </a:spcAft>
              <a:buClr>
                <a:schemeClr val="dk1"/>
              </a:buClr>
              <a:buSzPts val="800"/>
              <a:buFont typeface="Arial"/>
              <a:buNone/>
            </a:pPr>
            <a:r>
              <a:rPr lang="fr-BE" sz="1700" u="sng" dirty="0" smtClean="0">
                <a:solidFill>
                  <a:schemeClr val="hlink"/>
                </a:solidFill>
                <a:hlinkClick r:id="rId3"/>
              </a:rPr>
              <a:t>https</a:t>
            </a:r>
            <a:r>
              <a:rPr lang="fr-BE" sz="1700" u="sng" dirty="0">
                <a:solidFill>
                  <a:schemeClr val="hlink"/>
                </a:solidFill>
                <a:hlinkClick r:id="rId3"/>
              </a:rPr>
              <a:t>://vimeo.com/326296891</a:t>
            </a:r>
            <a:endParaRPr sz="1700" dirty="0"/>
          </a:p>
        </p:txBody>
      </p:sp>
      <p:sp>
        <p:nvSpPr>
          <p:cNvPr id="488" name="Google Shape;488;g632311cbcf_0_733"/>
          <p:cNvSpPr txBox="1">
            <a:spLocks noGrp="1"/>
          </p:cNvSpPr>
          <p:nvPr>
            <p:ph type="title"/>
          </p:nvPr>
        </p:nvSpPr>
        <p:spPr>
          <a:xfrm>
            <a:off x="679349" y="239690"/>
            <a:ext cx="8296200" cy="825900"/>
          </a:xfrm>
          <a:prstGeom prst="rect">
            <a:avLst/>
          </a:prstGeom>
        </p:spPr>
        <p:txBody>
          <a:bodyPr spcFirstLastPara="1" wrap="square" lIns="0" tIns="0" rIns="0" bIns="0" anchor="t" anchorCtr="0">
            <a:noAutofit/>
          </a:bodyPr>
          <a:lstStyle/>
          <a:p>
            <a:pPr lvl="0"/>
            <a:r>
              <a:rPr lang="nl-NL" b="0" dirty="0"/>
              <a:t>Bezoek aan het sorteercentrum van </a:t>
            </a:r>
            <a:r>
              <a:rPr lang="nl-NL" b="0" dirty="0" err="1"/>
              <a:t>Oxfam</a:t>
            </a:r>
            <a:r>
              <a:rPr lang="nl-NL" b="0" dirty="0"/>
              <a:t> </a:t>
            </a:r>
            <a:r>
              <a:rPr lang="fr-BE" dirty="0" smtClean="0"/>
              <a:t>- </a:t>
            </a:r>
            <a:r>
              <a:rPr lang="fr-BE" b="0" dirty="0"/>
              <a:t>09/03/2019</a:t>
            </a:r>
            <a:endParaRPr b="0" dirty="0"/>
          </a:p>
        </p:txBody>
      </p:sp>
      <p:pic>
        <p:nvPicPr>
          <p:cNvPr id="489" name="Google Shape;489;g632311cbcf_0_733"/>
          <p:cNvPicPr preferRelativeResize="0"/>
          <p:nvPr/>
        </p:nvPicPr>
        <p:blipFill>
          <a:blip r:embed="rId4">
            <a:alphaModFix/>
          </a:blip>
          <a:stretch>
            <a:fillRect/>
          </a:stretch>
        </p:blipFill>
        <p:spPr>
          <a:xfrm>
            <a:off x="4631055" y="1329763"/>
            <a:ext cx="3560710" cy="2670525"/>
          </a:xfrm>
          <a:prstGeom prst="rect">
            <a:avLst/>
          </a:prstGeom>
          <a:noFill/>
          <a:ln>
            <a:noFill/>
          </a:ln>
        </p:spPr>
      </p:pic>
      <p:pic>
        <p:nvPicPr>
          <p:cNvPr id="490" name="Google Shape;490;g632311cbcf_0_733"/>
          <p:cNvPicPr preferRelativeResize="0"/>
          <p:nvPr/>
        </p:nvPicPr>
        <p:blipFill>
          <a:blip r:embed="rId5">
            <a:alphaModFix/>
          </a:blip>
          <a:stretch>
            <a:fillRect/>
          </a:stretch>
        </p:blipFill>
        <p:spPr>
          <a:xfrm>
            <a:off x="897843" y="1199269"/>
            <a:ext cx="2791220" cy="3721637"/>
          </a:xfrm>
          <a:prstGeom prst="rect">
            <a:avLst/>
          </a:prstGeom>
          <a:noFill/>
          <a:ln>
            <a:noFill/>
          </a:ln>
        </p:spPr>
      </p:pic>
      <p:pic>
        <p:nvPicPr>
          <p:cNvPr id="491" name="Google Shape;491;g632311cbcf_0_733"/>
          <p:cNvPicPr preferRelativeResize="0"/>
          <p:nvPr/>
        </p:nvPicPr>
        <p:blipFill>
          <a:blip r:embed="rId6">
            <a:alphaModFix/>
          </a:blip>
          <a:stretch>
            <a:fillRect/>
          </a:stretch>
        </p:blipFill>
        <p:spPr>
          <a:xfrm>
            <a:off x="4316550" y="4448974"/>
            <a:ext cx="510899" cy="5108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g632311cbcf_0_747"/>
          <p:cNvSpPr txBox="1"/>
          <p:nvPr/>
        </p:nvSpPr>
        <p:spPr>
          <a:xfrm>
            <a:off x="715200" y="4694400"/>
            <a:ext cx="3597600" cy="420000"/>
          </a:xfrm>
          <a:prstGeom prst="rect">
            <a:avLst/>
          </a:prstGeom>
          <a:noFill/>
          <a:ln>
            <a:noFill/>
          </a:ln>
        </p:spPr>
        <p:txBody>
          <a:bodyPr spcFirstLastPara="1" wrap="square" lIns="62850" tIns="62850" rIns="62850" bIns="62850" anchor="t" anchorCtr="0">
            <a:noAutofit/>
          </a:bodyPr>
          <a:lstStyle/>
          <a:p>
            <a:pPr marL="0" lvl="0" indent="0" algn="l" rtl="0">
              <a:spcBef>
                <a:spcPts val="0"/>
              </a:spcBef>
              <a:spcAft>
                <a:spcPts val="0"/>
              </a:spcAft>
              <a:buNone/>
            </a:pPr>
            <a:r>
              <a:rPr lang="nl-BE" sz="2100"/>
              <a:t>9 volwassenen + 8 kinderen</a:t>
            </a:r>
          </a:p>
        </p:txBody>
      </p:sp>
      <p:sp>
        <p:nvSpPr>
          <p:cNvPr id="498" name="Google Shape;498;g632311cbcf_0_747"/>
          <p:cNvSpPr txBox="1">
            <a:spLocks noGrp="1"/>
          </p:cNvSpPr>
          <p:nvPr>
            <p:ph type="title"/>
          </p:nvPr>
        </p:nvSpPr>
        <p:spPr>
          <a:xfrm>
            <a:off x="950719" y="233789"/>
            <a:ext cx="8296200" cy="825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nl-BE"/>
              <a:t>Workshop ouders/kinderen ZA-tussendoortjes</a:t>
            </a:r>
          </a:p>
          <a:p>
            <a:pPr marL="0" lvl="0" indent="0" algn="l" rtl="0">
              <a:spcBef>
                <a:spcPts val="0"/>
              </a:spcBef>
              <a:spcAft>
                <a:spcPts val="0"/>
              </a:spcAft>
              <a:buNone/>
            </a:pPr>
            <a:r>
              <a:rPr lang="nl-BE"/>
              <a:t>31/08/2019</a:t>
            </a:r>
          </a:p>
        </p:txBody>
      </p:sp>
      <p:pic>
        <p:nvPicPr>
          <p:cNvPr id="499" name="Google Shape;499;g632311cbcf_0_747"/>
          <p:cNvPicPr preferRelativeResize="0"/>
          <p:nvPr/>
        </p:nvPicPr>
        <p:blipFill>
          <a:blip r:embed="rId3">
            <a:alphaModFix/>
          </a:blip>
          <a:stretch>
            <a:fillRect/>
          </a:stretch>
        </p:blipFill>
        <p:spPr>
          <a:xfrm>
            <a:off x="419100" y="1221745"/>
            <a:ext cx="3548856" cy="3548856"/>
          </a:xfrm>
          <a:prstGeom prst="rect">
            <a:avLst/>
          </a:prstGeom>
          <a:noFill/>
          <a:ln>
            <a:noFill/>
          </a:ln>
        </p:spPr>
      </p:pic>
      <p:sp>
        <p:nvSpPr>
          <p:cNvPr id="500" name="Google Shape;500;g632311cbcf_0_747"/>
          <p:cNvSpPr txBox="1">
            <a:spLocks noGrp="1"/>
          </p:cNvSpPr>
          <p:nvPr>
            <p:ph type="body" idx="1"/>
          </p:nvPr>
        </p:nvSpPr>
        <p:spPr>
          <a:xfrm>
            <a:off x="4106949" y="1889025"/>
            <a:ext cx="4983600" cy="3126000"/>
          </a:xfrm>
          <a:prstGeom prst="rect">
            <a:avLst/>
          </a:prstGeom>
        </p:spPr>
        <p:txBody>
          <a:bodyPr spcFirstLastPara="1" wrap="square" lIns="0" tIns="0" rIns="0" bIns="0" anchor="t" anchorCtr="0">
            <a:noAutofit/>
          </a:bodyPr>
          <a:lstStyle/>
          <a:p>
            <a:pPr marL="317500" lvl="0" indent="-260350" algn="l" rtl="0">
              <a:spcBef>
                <a:spcPts val="0"/>
              </a:spcBef>
              <a:spcAft>
                <a:spcPts val="0"/>
              </a:spcAft>
              <a:buClr>
                <a:schemeClr val="dk1"/>
              </a:buClr>
              <a:buSzPts val="1700"/>
              <a:buChar char="-"/>
            </a:pPr>
            <a:r>
              <a:rPr lang="nl-BE">
                <a:solidFill>
                  <a:schemeClr val="dk1"/>
                </a:solidFill>
              </a:rPr>
              <a:t>Delen en uitwisselen van recepten en tips voor gezonde en gevarieerde ZA-tussendoortjes zonder gedoe!</a:t>
            </a:r>
          </a:p>
          <a:p>
            <a:pPr marL="317500" lvl="0" indent="-260350" algn="l" rtl="0">
              <a:spcBef>
                <a:spcPts val="0"/>
              </a:spcBef>
              <a:spcAft>
                <a:spcPts val="0"/>
              </a:spcAft>
              <a:buClr>
                <a:schemeClr val="dk1"/>
              </a:buClr>
              <a:buSzPts val="1700"/>
              <a:buChar char="-"/>
            </a:pPr>
            <a:r>
              <a:rPr lang="nl-BE">
                <a:solidFill>
                  <a:schemeClr val="dk1"/>
                </a:solidFill>
              </a:rPr>
              <a:t>Tussendoortjes op basis van fruit, groenten, brood, melkproducten, noten, gedroogde vruchten ... Tal van alternatieven voor koekjes: afwisseling voor groot en klein!</a:t>
            </a:r>
          </a:p>
          <a:p>
            <a:pPr marL="317500" lvl="0" indent="-260350" algn="l" rtl="0">
              <a:spcBef>
                <a:spcPts val="0"/>
              </a:spcBef>
              <a:spcAft>
                <a:spcPts val="0"/>
              </a:spcAft>
              <a:buClr>
                <a:schemeClr val="dk1"/>
              </a:buClr>
              <a:buSzPts val="1700"/>
              <a:buChar char="-"/>
            </a:pPr>
            <a:r>
              <a:rPr lang="nl-BE">
                <a:solidFill>
                  <a:schemeClr val="dk1"/>
                </a:solidFill>
              </a:rPr>
              <a:t>Voorstelling van de verschillende soorten herbruikbare verpakkingen.</a:t>
            </a:r>
          </a:p>
          <a:p>
            <a:pPr marL="317500" lvl="0" indent="-260350" algn="l" rtl="0">
              <a:spcBef>
                <a:spcPts val="0"/>
              </a:spcBef>
              <a:spcAft>
                <a:spcPts val="0"/>
              </a:spcAft>
              <a:buClr>
                <a:schemeClr val="dk1"/>
              </a:buClr>
              <a:buSzPts val="1700"/>
              <a:buChar char="-"/>
            </a:pPr>
            <a:r>
              <a:rPr lang="nl-BE">
                <a:solidFill>
                  <a:schemeClr val="dk1"/>
                </a:solidFill>
              </a:rPr>
              <a:t>Workshops 'Energy balls' en 'Koekjesbokaal'</a:t>
            </a:r>
          </a:p>
          <a:p>
            <a:pPr marL="317500" lvl="0" indent="-260350" algn="l" rtl="0">
              <a:spcBef>
                <a:spcPts val="0"/>
              </a:spcBef>
              <a:spcAft>
                <a:spcPts val="0"/>
              </a:spcAft>
              <a:buClr>
                <a:schemeClr val="dk1"/>
              </a:buClr>
              <a:buSzPts val="1700"/>
              <a:buChar char="-"/>
            </a:pPr>
            <a:r>
              <a:rPr lang="nl-BE">
                <a:solidFill>
                  <a:schemeClr val="dk1"/>
                </a:solidFill>
              </a:rPr>
              <a:t>Proeverij en verkiezing van het 'beste tussendoortje' door de kinderen ;-)</a:t>
            </a:r>
          </a:p>
          <a:p>
            <a:pPr marL="0" lvl="0" indent="0" algn="l" rtl="0">
              <a:spcBef>
                <a:spcPts val="0"/>
              </a:spcBef>
              <a:spcAft>
                <a:spcPts val="0"/>
              </a:spcAft>
              <a:buNone/>
            </a:pPr>
            <a:endParaRPr sz="1700">
              <a:solidFill>
                <a:schemeClr val="dk1"/>
              </a:solidFill>
            </a:endParaRPr>
          </a:p>
          <a:p>
            <a:pPr marL="0" lvl="0" indent="0" algn="l" rtl="0">
              <a:spcBef>
                <a:spcPts val="0"/>
              </a:spcBef>
              <a:spcAft>
                <a:spcPts val="0"/>
              </a:spcAft>
              <a:buClr>
                <a:schemeClr val="dk1"/>
              </a:buClr>
              <a:buSzPts val="800"/>
              <a:buFont typeface="Arial"/>
              <a:buNone/>
            </a:pPr>
            <a:endParaRPr sz="1700">
              <a:solidFill>
                <a:schemeClr val="dk1"/>
              </a:solidFill>
            </a:endParaRPr>
          </a:p>
          <a:p>
            <a:pPr marL="0" lvl="0" indent="0" algn="l" rtl="0">
              <a:spcBef>
                <a:spcPts val="0"/>
              </a:spcBef>
              <a:spcAft>
                <a:spcPts val="600"/>
              </a:spcAft>
              <a:buNone/>
            </a:pPr>
            <a:endParaRPr sz="1700"/>
          </a:p>
        </p:txBody>
      </p:sp>
      <p:pic>
        <p:nvPicPr>
          <p:cNvPr id="501" name="Google Shape;501;g632311cbcf_0_747"/>
          <p:cNvPicPr preferRelativeResize="0"/>
          <p:nvPr/>
        </p:nvPicPr>
        <p:blipFill>
          <a:blip r:embed="rId4">
            <a:alphaModFix/>
          </a:blip>
          <a:stretch>
            <a:fillRect/>
          </a:stretch>
        </p:blipFill>
        <p:spPr>
          <a:xfrm>
            <a:off x="7193468" y="844594"/>
            <a:ext cx="1210675" cy="908003"/>
          </a:xfrm>
          <a:prstGeom prst="rect">
            <a:avLst/>
          </a:prstGeom>
          <a:noFill/>
          <a:ln>
            <a:noFill/>
          </a:ln>
        </p:spPr>
      </p:pic>
      <p:pic>
        <p:nvPicPr>
          <p:cNvPr id="502" name="Google Shape;502;g632311cbcf_0_747"/>
          <p:cNvPicPr preferRelativeResize="0"/>
          <p:nvPr/>
        </p:nvPicPr>
        <p:blipFill rotWithShape="1">
          <a:blip r:embed="rId5">
            <a:alphaModFix/>
          </a:blip>
          <a:srcRect r="13" b="-2"/>
          <a:stretch/>
        </p:blipFill>
        <p:spPr>
          <a:xfrm>
            <a:off x="5486902" y="844600"/>
            <a:ext cx="1274076" cy="9079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g632311cbcf_0_747"/>
          <p:cNvSpPr txBox="1"/>
          <p:nvPr/>
        </p:nvSpPr>
        <p:spPr>
          <a:xfrm>
            <a:off x="387400" y="3781266"/>
            <a:ext cx="3597600" cy="420000"/>
          </a:xfrm>
          <a:prstGeom prst="rect">
            <a:avLst/>
          </a:prstGeom>
          <a:noFill/>
          <a:ln>
            <a:noFill/>
          </a:ln>
        </p:spPr>
        <p:txBody>
          <a:bodyPr spcFirstLastPara="1" wrap="square" lIns="62850" tIns="62850" rIns="62850" bIns="62850" anchor="t" anchorCtr="0">
            <a:noAutofit/>
          </a:bodyPr>
          <a:lstStyle/>
          <a:p>
            <a:pPr marL="0" lvl="0" indent="0" algn="l" rtl="0">
              <a:spcBef>
                <a:spcPts val="0"/>
              </a:spcBef>
              <a:spcAft>
                <a:spcPts val="0"/>
              </a:spcAft>
              <a:buNone/>
            </a:pPr>
            <a:r>
              <a:rPr lang="nl-BE" sz="2100"/>
              <a:t>20 deelnemers</a:t>
            </a:r>
          </a:p>
        </p:txBody>
      </p:sp>
      <p:sp>
        <p:nvSpPr>
          <p:cNvPr id="498" name="Google Shape;498;g632311cbcf_0_747"/>
          <p:cNvSpPr txBox="1">
            <a:spLocks noGrp="1"/>
          </p:cNvSpPr>
          <p:nvPr>
            <p:ph type="title"/>
          </p:nvPr>
        </p:nvSpPr>
        <p:spPr>
          <a:xfrm>
            <a:off x="950719" y="233789"/>
            <a:ext cx="8296200" cy="825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nl-BE"/>
              <a:t>Slotsessie – 24/10/2019</a:t>
            </a:r>
          </a:p>
        </p:txBody>
      </p:sp>
      <p:sp>
        <p:nvSpPr>
          <p:cNvPr id="500" name="Google Shape;500;g632311cbcf_0_747"/>
          <p:cNvSpPr txBox="1">
            <a:spLocks noGrp="1"/>
          </p:cNvSpPr>
          <p:nvPr>
            <p:ph type="body" idx="1"/>
          </p:nvPr>
        </p:nvSpPr>
        <p:spPr>
          <a:xfrm>
            <a:off x="4169149" y="865266"/>
            <a:ext cx="4983600" cy="3126000"/>
          </a:xfrm>
          <a:prstGeom prst="rect">
            <a:avLst/>
          </a:prstGeom>
        </p:spPr>
        <p:txBody>
          <a:bodyPr spcFirstLastPara="1" wrap="square" lIns="0" tIns="0" rIns="0" bIns="0" anchor="t" anchorCtr="0">
            <a:noAutofit/>
          </a:bodyPr>
          <a:lstStyle/>
          <a:p>
            <a:pPr marL="317500" lvl="0" indent="-260350" algn="l" rtl="0">
              <a:spcBef>
                <a:spcPts val="0"/>
              </a:spcBef>
              <a:spcAft>
                <a:spcPts val="0"/>
              </a:spcAft>
              <a:buClr>
                <a:schemeClr val="dk1"/>
              </a:buClr>
              <a:buSzPts val="1700"/>
              <a:buChar char="-"/>
            </a:pPr>
            <a:r>
              <a:rPr lang="nl-BE" dirty="0">
                <a:solidFill>
                  <a:schemeClr val="dk1"/>
                </a:solidFill>
              </a:rPr>
              <a:t>Voorstelling van de resultaten</a:t>
            </a:r>
          </a:p>
          <a:p>
            <a:pPr marL="317500" lvl="0" indent="-260350" algn="l" rtl="0">
              <a:spcBef>
                <a:spcPts val="0"/>
              </a:spcBef>
              <a:spcAft>
                <a:spcPts val="0"/>
              </a:spcAft>
              <a:buClr>
                <a:schemeClr val="dk1"/>
              </a:buClr>
              <a:buSzPts val="1700"/>
              <a:buChar char="-"/>
            </a:pPr>
            <a:r>
              <a:rPr lang="nl-BE" dirty="0">
                <a:solidFill>
                  <a:schemeClr val="dk1"/>
                </a:solidFill>
              </a:rPr>
              <a:t>"En als we het opnieuw zouden doen ... hoe zouden we de ZA Challenge dan verbeteren?":meningen verzamelen</a:t>
            </a:r>
          </a:p>
          <a:p>
            <a:pPr marL="317500" lvl="0" indent="-260350" algn="l" rtl="0">
              <a:spcBef>
                <a:spcPts val="0"/>
              </a:spcBef>
              <a:spcAft>
                <a:spcPts val="0"/>
              </a:spcAft>
              <a:buClr>
                <a:schemeClr val="dk1"/>
              </a:buClr>
              <a:buSzPts val="1700"/>
              <a:buChar char="-"/>
            </a:pPr>
            <a:r>
              <a:rPr lang="nl-BE" dirty="0">
                <a:solidFill>
                  <a:schemeClr val="dk1"/>
                </a:solidFill>
              </a:rPr>
              <a:t>Workshop '</a:t>
            </a:r>
            <a:r>
              <a:rPr lang="nl-BE" dirty="0" err="1">
                <a:solidFill>
                  <a:schemeClr val="dk1"/>
                </a:solidFill>
              </a:rPr>
              <a:t>Furoshiki</a:t>
            </a:r>
            <a:r>
              <a:rPr lang="nl-BE" dirty="0">
                <a:solidFill>
                  <a:schemeClr val="dk1"/>
                </a:solidFill>
              </a:rPr>
              <a:t>': de kunst om geschenken te verpakken zonder afval.</a:t>
            </a:r>
          </a:p>
          <a:p>
            <a:pPr marL="0" lvl="0" indent="0" algn="l" rtl="0">
              <a:spcBef>
                <a:spcPts val="0"/>
              </a:spcBef>
              <a:spcAft>
                <a:spcPts val="0"/>
              </a:spcAft>
              <a:buClr>
                <a:schemeClr val="dk1"/>
              </a:buClr>
              <a:buSzPts val="800"/>
              <a:buFont typeface="Arial"/>
              <a:buNone/>
            </a:pPr>
            <a:endParaRPr sz="1700" dirty="0">
              <a:solidFill>
                <a:schemeClr val="dk1"/>
              </a:solidFill>
            </a:endParaRPr>
          </a:p>
          <a:p>
            <a:pPr marL="0" lvl="0" indent="0" algn="l" rtl="0">
              <a:spcBef>
                <a:spcPts val="0"/>
              </a:spcBef>
              <a:spcAft>
                <a:spcPts val="600"/>
              </a:spcAft>
              <a:buNone/>
            </a:pPr>
            <a:endParaRPr sz="1700" dirty="0"/>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51" y="1075167"/>
            <a:ext cx="3965898" cy="2626764"/>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0268" y="2388549"/>
            <a:ext cx="4010804" cy="2656506"/>
          </a:xfrm>
          <a:prstGeom prst="rect">
            <a:avLst/>
          </a:prstGeom>
        </p:spPr>
      </p:pic>
    </p:spTree>
    <p:extLst>
      <p:ext uri="{BB962C8B-B14F-4D97-AF65-F5344CB8AC3E}">
        <p14:creationId xmlns:p14="http://schemas.microsoft.com/office/powerpoint/2010/main" val="2398793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g632311cbcf_0_341"/>
          <p:cNvSpPr txBox="1">
            <a:spLocks noGrp="1"/>
          </p:cNvSpPr>
          <p:nvPr>
            <p:ph type="title"/>
          </p:nvPr>
        </p:nvSpPr>
        <p:spPr>
          <a:xfrm>
            <a:off x="791580" y="319514"/>
            <a:ext cx="8229600" cy="510900"/>
          </a:xfrm>
          <a:prstGeom prst="rect">
            <a:avLst/>
          </a:prstGeom>
          <a:noFill/>
          <a:ln>
            <a:noFill/>
          </a:ln>
        </p:spPr>
        <p:txBody>
          <a:bodyPr spcFirstLastPara="1" wrap="square" lIns="62850" tIns="62850" rIns="62850" bIns="62850" anchor="t" anchorCtr="0">
            <a:noAutofit/>
          </a:bodyPr>
          <a:lstStyle/>
          <a:p>
            <a:pPr marL="0" marR="0" lvl="0" indent="0" algn="l" rtl="0">
              <a:spcBef>
                <a:spcPts val="0"/>
              </a:spcBef>
              <a:spcAft>
                <a:spcPts val="0"/>
              </a:spcAft>
              <a:buClr>
                <a:srgbClr val="00799D"/>
              </a:buClr>
              <a:buSzPts val="1000"/>
              <a:buFont typeface="Arial"/>
              <a:buNone/>
            </a:pPr>
            <a:r>
              <a:rPr lang="nl-BE" sz="3300" b="1" i="0" u="none" strike="noStrike" cap="none">
                <a:solidFill>
                  <a:srgbClr val="00799D"/>
                </a:solidFill>
                <a:latin typeface="Arial"/>
                <a:ea typeface="Arial"/>
                <a:cs typeface="Arial"/>
                <a:sym typeface="Arial"/>
              </a:rPr>
              <a:t>Een online </a:t>
            </a:r>
            <a:r>
              <a:rPr lang="nl-BE" sz="3300" b="1" i="0" u="none" strike="noStrike" cap="none">
                <a:solidFill>
                  <a:srgbClr val="6CB644"/>
                </a:solidFill>
                <a:latin typeface="Arial"/>
                <a:ea typeface="Arial"/>
                <a:cs typeface="Arial"/>
                <a:sym typeface="Arial"/>
              </a:rPr>
              <a:t>coachingtool</a:t>
            </a:r>
            <a:r>
              <a:rPr lang="nl-BE" sz="3300" b="1" i="0" u="none" strike="noStrike" cap="none">
                <a:solidFill>
                  <a:srgbClr val="00799D"/>
                </a:solidFill>
                <a:latin typeface="Arial"/>
                <a:ea typeface="Arial"/>
                <a:cs typeface="Arial"/>
                <a:sym typeface="Arial"/>
              </a:rPr>
              <a:t> </a:t>
            </a:r>
          </a:p>
        </p:txBody>
      </p:sp>
      <p:sp>
        <p:nvSpPr>
          <p:cNvPr id="508" name="Google Shape;508;g632311cbcf_0_341"/>
          <p:cNvSpPr txBox="1">
            <a:spLocks noGrp="1"/>
          </p:cNvSpPr>
          <p:nvPr>
            <p:ph type="body" idx="1"/>
          </p:nvPr>
        </p:nvSpPr>
        <p:spPr>
          <a:xfrm>
            <a:off x="523739" y="1235102"/>
            <a:ext cx="8229600" cy="3394500"/>
          </a:xfrm>
          <a:prstGeom prst="rect">
            <a:avLst/>
          </a:prstGeom>
          <a:noFill/>
          <a:ln>
            <a:noFill/>
          </a:ln>
        </p:spPr>
        <p:txBody>
          <a:bodyPr spcFirstLastPara="1" wrap="square" lIns="62850" tIns="62850" rIns="62850" bIns="62850" anchor="t" anchorCtr="0">
            <a:noAutofit/>
          </a:bodyPr>
          <a:lstStyle/>
          <a:p>
            <a:pPr marL="317500" marR="0" lvl="0" indent="-165100" algn="l" rtl="0">
              <a:spcBef>
                <a:spcPts val="0"/>
              </a:spcBef>
              <a:spcAft>
                <a:spcPts val="0"/>
              </a:spcAft>
              <a:buClr>
                <a:srgbClr val="000000"/>
              </a:buClr>
              <a:buSzPts val="2800"/>
              <a:buFont typeface="Merriweather Sans"/>
              <a:buNone/>
            </a:pPr>
            <a:endParaRPr sz="1400" b="0" i="0" u="none" strike="noStrike" cap="none">
              <a:solidFill>
                <a:srgbClr val="6CB644"/>
              </a:solidFill>
              <a:latin typeface="Arial"/>
              <a:ea typeface="Arial"/>
              <a:cs typeface="Arial"/>
              <a:sym typeface="Arial"/>
            </a:endParaRPr>
          </a:p>
          <a:p>
            <a:pPr marL="317500" marR="0" lvl="0" indent="-165100" algn="l" rtl="0">
              <a:spcBef>
                <a:spcPts val="0"/>
              </a:spcBef>
              <a:spcAft>
                <a:spcPts val="0"/>
              </a:spcAft>
              <a:buClr>
                <a:srgbClr val="000000"/>
              </a:buClr>
              <a:buSzPts val="2800"/>
              <a:buFont typeface="Merriweather Sans"/>
              <a:buNone/>
            </a:pPr>
            <a:endParaRPr sz="1400" b="0" i="0" u="none" strike="noStrike" cap="none">
              <a:solidFill>
                <a:srgbClr val="6CB644"/>
              </a:solidFill>
              <a:latin typeface="Arial"/>
              <a:ea typeface="Arial"/>
              <a:cs typeface="Arial"/>
              <a:sym typeface="Arial"/>
            </a:endParaRPr>
          </a:p>
          <a:p>
            <a:pPr marL="317500" marR="0" lvl="0" indent="-165100" algn="l" rtl="0">
              <a:spcBef>
                <a:spcPts val="0"/>
              </a:spcBef>
              <a:spcAft>
                <a:spcPts val="0"/>
              </a:spcAft>
              <a:buClr>
                <a:srgbClr val="000000"/>
              </a:buClr>
              <a:buSzPts val="2800"/>
              <a:buFont typeface="Merriweather Sans"/>
              <a:buNone/>
            </a:pPr>
            <a:endParaRPr sz="1600" b="0" i="0" u="none" strike="noStrike" cap="none">
              <a:solidFill>
                <a:srgbClr val="4F5057"/>
              </a:solidFill>
              <a:latin typeface="Arial"/>
              <a:ea typeface="Arial"/>
              <a:cs typeface="Arial"/>
              <a:sym typeface="Arial"/>
            </a:endParaRPr>
          </a:p>
        </p:txBody>
      </p:sp>
      <p:sp>
        <p:nvSpPr>
          <p:cNvPr id="509" name="Google Shape;509;g632311cbcf_0_341"/>
          <p:cNvSpPr txBox="1"/>
          <p:nvPr/>
        </p:nvSpPr>
        <p:spPr>
          <a:xfrm>
            <a:off x="305526" y="1235101"/>
            <a:ext cx="8562000" cy="3394500"/>
          </a:xfrm>
          <a:prstGeom prst="rect">
            <a:avLst/>
          </a:prstGeom>
          <a:noFill/>
          <a:ln>
            <a:noFill/>
          </a:ln>
        </p:spPr>
        <p:txBody>
          <a:bodyPr spcFirstLastPara="1" wrap="square" lIns="62850" tIns="62850" rIns="62850" bIns="62850" anchor="t" anchorCtr="0">
            <a:noAutofit/>
          </a:bodyPr>
          <a:lstStyle/>
          <a:p>
            <a:pPr marL="317500" marR="0" lvl="0" indent="-165100" algn="l" rtl="0">
              <a:lnSpc>
                <a:spcPct val="150000"/>
              </a:lnSpc>
              <a:spcBef>
                <a:spcPts val="0"/>
              </a:spcBef>
              <a:spcAft>
                <a:spcPts val="0"/>
              </a:spcAft>
              <a:buClr>
                <a:srgbClr val="000000"/>
              </a:buClr>
              <a:buSzPts val="2800"/>
              <a:buFont typeface="Merriweather Sans"/>
              <a:buNone/>
            </a:pPr>
            <a:endParaRPr sz="1900" b="0" i="0" u="none" strike="noStrike" cap="none">
              <a:solidFill>
                <a:srgbClr val="4F5057"/>
              </a:solidFill>
              <a:latin typeface="Calibri"/>
              <a:ea typeface="Calibri"/>
              <a:cs typeface="Calibri"/>
              <a:sym typeface="Calibri"/>
            </a:endParaRPr>
          </a:p>
        </p:txBody>
      </p:sp>
      <p:pic>
        <p:nvPicPr>
          <p:cNvPr id="510" name="Google Shape;510;g632311cbcf_0_341"/>
          <p:cNvPicPr preferRelativeResize="0"/>
          <p:nvPr/>
        </p:nvPicPr>
        <p:blipFill>
          <a:blip r:embed="rId3">
            <a:alphaModFix/>
          </a:blip>
          <a:stretch>
            <a:fillRect/>
          </a:stretch>
        </p:blipFill>
        <p:spPr>
          <a:xfrm>
            <a:off x="1066800" y="980818"/>
            <a:ext cx="6858002" cy="4020066"/>
          </a:xfrm>
          <a:prstGeom prst="rect">
            <a:avLst/>
          </a:prstGeom>
          <a:noFill/>
          <a:ln>
            <a:noFill/>
          </a:ln>
        </p:spPr>
      </p:pic>
      <p:sp>
        <p:nvSpPr>
          <p:cNvPr id="511" name="Google Shape;511;g632311cbcf_0_341"/>
          <p:cNvSpPr/>
          <p:nvPr/>
        </p:nvSpPr>
        <p:spPr>
          <a:xfrm>
            <a:off x="4104300" y="2401100"/>
            <a:ext cx="1661400" cy="431400"/>
          </a:xfrm>
          <a:prstGeom prst="ellipse">
            <a:avLst/>
          </a:prstGeom>
          <a:noFill/>
          <a:ln w="19050" cap="flat" cmpd="sng">
            <a:solidFill>
              <a:srgbClr val="FF0000"/>
            </a:solidFill>
            <a:prstDash val="solid"/>
            <a:round/>
            <a:headEnd type="none" w="sm" len="sm"/>
            <a:tailEnd type="none" w="sm" len="sm"/>
          </a:ln>
        </p:spPr>
        <p:txBody>
          <a:bodyPr spcFirstLastPara="1" wrap="square" lIns="62850" tIns="62850" rIns="62850" bIns="62850"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g632311cbcf_0_349"/>
          <p:cNvSpPr txBox="1">
            <a:spLocks noGrp="1"/>
          </p:cNvSpPr>
          <p:nvPr>
            <p:ph type="title"/>
          </p:nvPr>
        </p:nvSpPr>
        <p:spPr>
          <a:xfrm>
            <a:off x="1027052" y="319514"/>
            <a:ext cx="8229600" cy="510900"/>
          </a:xfrm>
          <a:prstGeom prst="rect">
            <a:avLst/>
          </a:prstGeom>
        </p:spPr>
        <p:txBody>
          <a:bodyPr spcFirstLastPara="1" wrap="square" lIns="62850" tIns="62850" rIns="62850" bIns="62850" anchor="t" anchorCtr="0">
            <a:noAutofit/>
          </a:bodyPr>
          <a:lstStyle/>
          <a:p>
            <a:pPr marL="0" lvl="0" indent="0" algn="l" rtl="0">
              <a:spcBef>
                <a:spcPts val="0"/>
              </a:spcBef>
              <a:spcAft>
                <a:spcPts val="0"/>
              </a:spcAft>
              <a:buNone/>
            </a:pPr>
            <a:endParaRPr/>
          </a:p>
        </p:txBody>
      </p:sp>
      <p:sp>
        <p:nvSpPr>
          <p:cNvPr id="518" name="Google Shape;518;g632311cbcf_0_349"/>
          <p:cNvSpPr txBox="1">
            <a:spLocks noGrp="1"/>
          </p:cNvSpPr>
          <p:nvPr>
            <p:ph type="body" idx="1"/>
          </p:nvPr>
        </p:nvSpPr>
        <p:spPr>
          <a:xfrm>
            <a:off x="523739" y="1235102"/>
            <a:ext cx="8229600" cy="3394500"/>
          </a:xfrm>
          <a:prstGeom prst="rect">
            <a:avLst/>
          </a:prstGeom>
        </p:spPr>
        <p:txBody>
          <a:bodyPr spcFirstLastPara="1" wrap="square" lIns="62850" tIns="62850" rIns="62850" bIns="62850" anchor="t" anchorCtr="0">
            <a:noAutofit/>
          </a:bodyPr>
          <a:lstStyle/>
          <a:p>
            <a:pPr marL="0" lvl="0" indent="0" algn="l" rtl="0">
              <a:spcBef>
                <a:spcPts val="0"/>
              </a:spcBef>
              <a:spcAft>
                <a:spcPts val="0"/>
              </a:spcAft>
              <a:buNone/>
            </a:pPr>
            <a:endParaRPr/>
          </a:p>
        </p:txBody>
      </p:sp>
      <p:pic>
        <p:nvPicPr>
          <p:cNvPr id="519" name="Google Shape;519;g632311cbcf_0_349"/>
          <p:cNvPicPr preferRelativeResize="0"/>
          <p:nvPr/>
        </p:nvPicPr>
        <p:blipFill>
          <a:blip r:embed="rId3">
            <a:alphaModFix/>
          </a:blip>
          <a:stretch>
            <a:fillRect/>
          </a:stretch>
        </p:blipFill>
        <p:spPr>
          <a:xfrm>
            <a:off x="1066800" y="814388"/>
            <a:ext cx="6858000" cy="38576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g632311cbcf_0_356"/>
          <p:cNvSpPr txBox="1">
            <a:spLocks noGrp="1"/>
          </p:cNvSpPr>
          <p:nvPr>
            <p:ph type="title"/>
          </p:nvPr>
        </p:nvSpPr>
        <p:spPr>
          <a:xfrm>
            <a:off x="1027052" y="319514"/>
            <a:ext cx="8229600" cy="510900"/>
          </a:xfrm>
          <a:prstGeom prst="rect">
            <a:avLst/>
          </a:prstGeom>
        </p:spPr>
        <p:txBody>
          <a:bodyPr spcFirstLastPara="1" wrap="square" lIns="62850" tIns="62850" rIns="62850" bIns="62850" anchor="t" anchorCtr="0">
            <a:noAutofit/>
          </a:bodyPr>
          <a:lstStyle/>
          <a:p>
            <a:pPr marL="0" lvl="0" indent="0" algn="l" rtl="0">
              <a:spcBef>
                <a:spcPts val="0"/>
              </a:spcBef>
              <a:spcAft>
                <a:spcPts val="0"/>
              </a:spcAft>
              <a:buNone/>
            </a:pPr>
            <a:endParaRPr/>
          </a:p>
        </p:txBody>
      </p:sp>
      <p:sp>
        <p:nvSpPr>
          <p:cNvPr id="526" name="Google Shape;526;g632311cbcf_0_356"/>
          <p:cNvSpPr txBox="1">
            <a:spLocks noGrp="1"/>
          </p:cNvSpPr>
          <p:nvPr>
            <p:ph type="body" idx="1"/>
          </p:nvPr>
        </p:nvSpPr>
        <p:spPr>
          <a:xfrm>
            <a:off x="523739" y="1235102"/>
            <a:ext cx="8229600" cy="3394500"/>
          </a:xfrm>
          <a:prstGeom prst="rect">
            <a:avLst/>
          </a:prstGeom>
        </p:spPr>
        <p:txBody>
          <a:bodyPr spcFirstLastPara="1" wrap="square" lIns="62850" tIns="62850" rIns="62850" bIns="62850" anchor="t" anchorCtr="0">
            <a:noAutofit/>
          </a:bodyPr>
          <a:lstStyle/>
          <a:p>
            <a:pPr marL="0" lvl="0" indent="0" algn="l" rtl="0">
              <a:spcBef>
                <a:spcPts val="0"/>
              </a:spcBef>
              <a:spcAft>
                <a:spcPts val="0"/>
              </a:spcAft>
              <a:buNone/>
            </a:pPr>
            <a:endParaRPr/>
          </a:p>
        </p:txBody>
      </p:sp>
      <p:pic>
        <p:nvPicPr>
          <p:cNvPr id="527" name="Google Shape;527;g632311cbcf_0_356"/>
          <p:cNvPicPr preferRelativeResize="0"/>
          <p:nvPr/>
        </p:nvPicPr>
        <p:blipFill>
          <a:blip r:embed="rId3">
            <a:alphaModFix/>
          </a:blip>
          <a:stretch>
            <a:fillRect/>
          </a:stretch>
        </p:blipFill>
        <p:spPr>
          <a:xfrm>
            <a:off x="1295400" y="642938"/>
            <a:ext cx="6858000" cy="38576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g632311cbcf_0_985"/>
          <p:cNvSpPr txBox="1">
            <a:spLocks noGrp="1"/>
          </p:cNvSpPr>
          <p:nvPr>
            <p:ph type="title"/>
          </p:nvPr>
        </p:nvSpPr>
        <p:spPr>
          <a:xfrm>
            <a:off x="1027052" y="319514"/>
            <a:ext cx="8229600" cy="510900"/>
          </a:xfrm>
          <a:prstGeom prst="rect">
            <a:avLst/>
          </a:prstGeom>
        </p:spPr>
        <p:txBody>
          <a:bodyPr spcFirstLastPara="1" wrap="square" lIns="62850" tIns="62850" rIns="62850" bIns="62850" anchor="t" anchorCtr="0">
            <a:noAutofit/>
          </a:bodyPr>
          <a:lstStyle/>
          <a:p>
            <a:pPr marL="0" lvl="0" indent="0" algn="l" rtl="0">
              <a:spcBef>
                <a:spcPts val="0"/>
              </a:spcBef>
              <a:spcAft>
                <a:spcPts val="0"/>
              </a:spcAft>
              <a:buNone/>
            </a:pPr>
            <a:r>
              <a:rPr lang="nl-BE" sz="3300"/>
              <a:t>Online </a:t>
            </a:r>
            <a:r>
              <a:rPr lang="nl-BE" sz="3300">
                <a:solidFill>
                  <a:srgbClr val="6CB644"/>
                </a:solidFill>
              </a:rPr>
              <a:t>coachingtool</a:t>
            </a:r>
            <a:r>
              <a:rPr lang="nl-BE" sz="3300"/>
              <a:t> </a:t>
            </a:r>
          </a:p>
        </p:txBody>
      </p:sp>
      <p:sp>
        <p:nvSpPr>
          <p:cNvPr id="534" name="Google Shape;534;g632311cbcf_0_985"/>
          <p:cNvSpPr txBox="1">
            <a:spLocks noGrp="1"/>
          </p:cNvSpPr>
          <p:nvPr>
            <p:ph type="body" idx="1"/>
          </p:nvPr>
        </p:nvSpPr>
        <p:spPr>
          <a:xfrm>
            <a:off x="523744" y="1066064"/>
            <a:ext cx="8229600" cy="4121100"/>
          </a:xfrm>
          <a:prstGeom prst="rect">
            <a:avLst/>
          </a:prstGeom>
        </p:spPr>
        <p:txBody>
          <a:bodyPr spcFirstLastPara="1" wrap="square" lIns="62850" tIns="62850" rIns="62850" bIns="62850" anchor="t" anchorCtr="0">
            <a:noAutofit/>
          </a:bodyPr>
          <a:lstStyle/>
          <a:p>
            <a:pPr marL="317500" lvl="0" indent="-273050" algn="l" rtl="0">
              <a:lnSpc>
                <a:spcPct val="115000"/>
              </a:lnSpc>
              <a:spcBef>
                <a:spcPts val="0"/>
              </a:spcBef>
              <a:spcAft>
                <a:spcPts val="0"/>
              </a:spcAft>
              <a:buClr>
                <a:srgbClr val="38761D"/>
              </a:buClr>
              <a:buSzPts val="1700"/>
              <a:buFont typeface="Arial"/>
              <a:buChar char="❖"/>
            </a:pPr>
            <a:r>
              <a:rPr lang="nl-BE" b="1" dirty="0">
                <a:solidFill>
                  <a:srgbClr val="38761D"/>
                </a:solidFill>
              </a:rPr>
              <a:t>Een ludieke tool, speciaal ontwikkeld voor de ZA Challenge ...</a:t>
            </a:r>
          </a:p>
          <a:p>
            <a:pPr marL="635000" lvl="1" indent="-273050" algn="l" rtl="0">
              <a:lnSpc>
                <a:spcPct val="115000"/>
              </a:lnSpc>
              <a:spcBef>
                <a:spcPts val="0"/>
              </a:spcBef>
              <a:spcAft>
                <a:spcPts val="0"/>
              </a:spcAft>
              <a:buClr>
                <a:srgbClr val="38761D"/>
              </a:buClr>
              <a:buSzPts val="1700"/>
              <a:buChar char="➢"/>
            </a:pPr>
            <a:r>
              <a:rPr lang="nl-BE" sz="1700" dirty="0">
                <a:solidFill>
                  <a:srgbClr val="4F5057"/>
                </a:solidFill>
                <a:latin typeface="Arial"/>
                <a:ea typeface="Arial"/>
                <a:cs typeface="Arial"/>
                <a:sym typeface="Arial"/>
              </a:rPr>
              <a:t>Operationeel sinds 8 november 2018 </a:t>
            </a:r>
            <a:r>
              <a:rPr lang="nl-BE" sz="1700" u="sng" dirty="0">
                <a:solidFill>
                  <a:schemeClr val="hlink"/>
                </a:solidFill>
                <a:latin typeface="Arial"/>
                <a:ea typeface="Arial"/>
                <a:cs typeface="Arial"/>
                <a:sym typeface="Arial"/>
                <a:hlinkClick r:id="rId3"/>
              </a:rPr>
              <a:t>https://leefmilieu.brussels/themas/zero-afval/individuele-coaching</a:t>
            </a:r>
            <a:r>
              <a:rPr lang="nl-BE" sz="1700" dirty="0">
                <a:latin typeface="Arial"/>
                <a:ea typeface="Arial"/>
                <a:cs typeface="Arial"/>
                <a:sym typeface="Arial"/>
              </a:rPr>
              <a:t>  </a:t>
            </a:r>
          </a:p>
          <a:p>
            <a:pPr marL="635000" lvl="1" indent="-273050" algn="l" rtl="0">
              <a:lnSpc>
                <a:spcPct val="115000"/>
              </a:lnSpc>
              <a:spcBef>
                <a:spcPts val="0"/>
              </a:spcBef>
              <a:spcAft>
                <a:spcPts val="0"/>
              </a:spcAft>
              <a:buClr>
                <a:srgbClr val="434343"/>
              </a:buClr>
              <a:buSzPts val="1700"/>
              <a:buFont typeface="Arial"/>
              <a:buChar char="➢"/>
            </a:pPr>
            <a:r>
              <a:rPr lang="nl-BE" sz="1700" dirty="0">
                <a:solidFill>
                  <a:srgbClr val="434343"/>
                </a:solidFill>
                <a:latin typeface="Arial"/>
                <a:ea typeface="Arial"/>
                <a:cs typeface="Arial"/>
                <a:sym typeface="Arial"/>
              </a:rPr>
              <a:t>Tal van updates werden al</a:t>
            </a:r>
            <a:r>
              <a:rPr lang="nl-BE" sz="1700" b="1" dirty="0">
                <a:solidFill>
                  <a:srgbClr val="434343"/>
                </a:solidFill>
                <a:latin typeface="Arial"/>
                <a:ea typeface="Arial"/>
                <a:cs typeface="Arial"/>
                <a:sym typeface="Arial"/>
              </a:rPr>
              <a:t> </a:t>
            </a:r>
            <a:r>
              <a:rPr lang="nl-BE" sz="1700" dirty="0">
                <a:solidFill>
                  <a:srgbClr val="434343"/>
                </a:solidFill>
                <a:latin typeface="Arial"/>
                <a:ea typeface="Arial"/>
                <a:cs typeface="Arial"/>
                <a:sym typeface="Arial"/>
              </a:rPr>
              <a:t>uitgevoerd</a:t>
            </a:r>
          </a:p>
          <a:p>
            <a:pPr marL="635000" lvl="1" indent="-273050" algn="l" rtl="0">
              <a:lnSpc>
                <a:spcPct val="115000"/>
              </a:lnSpc>
              <a:spcBef>
                <a:spcPts val="0"/>
              </a:spcBef>
              <a:spcAft>
                <a:spcPts val="0"/>
              </a:spcAft>
              <a:buClr>
                <a:srgbClr val="434343"/>
              </a:buClr>
              <a:buSzPts val="1700"/>
              <a:buFont typeface="Arial"/>
              <a:buChar char="➢"/>
            </a:pPr>
            <a:r>
              <a:rPr lang="nl-BE" sz="1700" dirty="0">
                <a:solidFill>
                  <a:srgbClr val="434343"/>
                </a:solidFill>
                <a:latin typeface="Arial"/>
                <a:ea typeface="Arial"/>
                <a:cs typeface="Arial"/>
                <a:sym typeface="Arial"/>
              </a:rPr>
              <a:t>Gebruikersgids (online)</a:t>
            </a:r>
          </a:p>
          <a:p>
            <a:pPr marL="317500" marR="0" lvl="0" indent="-273050" algn="l" rtl="0">
              <a:lnSpc>
                <a:spcPct val="115000"/>
              </a:lnSpc>
              <a:spcBef>
                <a:spcPts val="1500"/>
              </a:spcBef>
              <a:spcAft>
                <a:spcPts val="0"/>
              </a:spcAft>
              <a:buClr>
                <a:srgbClr val="434343"/>
              </a:buClr>
              <a:buSzPts val="1700"/>
              <a:buFont typeface="Arial"/>
              <a:buChar char="❖"/>
            </a:pPr>
            <a:r>
              <a:rPr lang="nl-BE" b="1" dirty="0">
                <a:solidFill>
                  <a:srgbClr val="38761D"/>
                </a:solidFill>
              </a:rPr>
              <a:t>... en beschikbaar voor iedereen</a:t>
            </a:r>
          </a:p>
          <a:p>
            <a:pPr marL="635000" lvl="1" indent="-285750" algn="l" rtl="0">
              <a:lnSpc>
                <a:spcPct val="115000"/>
              </a:lnSpc>
              <a:spcBef>
                <a:spcPts val="0"/>
              </a:spcBef>
              <a:spcAft>
                <a:spcPts val="0"/>
              </a:spcAft>
              <a:buClr>
                <a:srgbClr val="434343"/>
              </a:buClr>
              <a:buSzPts val="1900"/>
              <a:buChar char="➢"/>
            </a:pPr>
            <a:r>
              <a:rPr lang="nl-BE" sz="1900" b="1" dirty="0">
                <a:solidFill>
                  <a:srgbClr val="434343"/>
                </a:solidFill>
                <a:latin typeface="Arial"/>
                <a:ea typeface="Arial"/>
                <a:cs typeface="Arial"/>
                <a:sym typeface="Arial"/>
              </a:rPr>
              <a:t>395 </a:t>
            </a:r>
            <a:r>
              <a:rPr lang="nl-BE" sz="1900" dirty="0">
                <a:solidFill>
                  <a:srgbClr val="434343"/>
                </a:solidFill>
                <a:latin typeface="Arial"/>
                <a:ea typeface="Arial"/>
                <a:cs typeface="Arial"/>
                <a:sym typeface="Arial"/>
              </a:rPr>
              <a:t>gebruikers, onder wie </a:t>
            </a:r>
            <a:r>
              <a:rPr lang="nl-BE" sz="1900" b="1" dirty="0">
                <a:solidFill>
                  <a:srgbClr val="434343"/>
                </a:solidFill>
                <a:latin typeface="Arial"/>
                <a:ea typeface="Arial"/>
                <a:cs typeface="Arial"/>
                <a:sym typeface="Arial"/>
              </a:rPr>
              <a:t>242 </a:t>
            </a:r>
            <a:r>
              <a:rPr lang="nl-BE" sz="1900" dirty="0">
                <a:solidFill>
                  <a:srgbClr val="434343"/>
                </a:solidFill>
                <a:latin typeface="Arial"/>
                <a:ea typeface="Arial"/>
                <a:cs typeface="Arial"/>
                <a:sym typeface="Arial"/>
              </a:rPr>
              <a:t>inwoners van het Brussels Hoofdstedelijk Gewest</a:t>
            </a:r>
          </a:p>
          <a:p>
            <a:pPr marL="635000" lvl="1" indent="-285750" algn="l" rtl="0">
              <a:lnSpc>
                <a:spcPct val="115000"/>
              </a:lnSpc>
              <a:spcBef>
                <a:spcPts val="0"/>
              </a:spcBef>
              <a:spcAft>
                <a:spcPts val="0"/>
              </a:spcAft>
              <a:buClr>
                <a:srgbClr val="434343"/>
              </a:buClr>
              <a:buSzPts val="1900"/>
              <a:buFont typeface="Arial"/>
              <a:buChar char="➢"/>
            </a:pPr>
            <a:r>
              <a:rPr lang="nl-BE" sz="1900" dirty="0">
                <a:solidFill>
                  <a:srgbClr val="434343"/>
                </a:solidFill>
                <a:latin typeface="Arial"/>
                <a:ea typeface="Arial"/>
                <a:cs typeface="Arial"/>
                <a:sym typeface="Arial"/>
              </a:rPr>
              <a:t>Van de 50 </a:t>
            </a:r>
            <a:r>
              <a:rPr lang="nl-BE" sz="1900" dirty="0" err="1">
                <a:solidFill>
                  <a:srgbClr val="434343"/>
                </a:solidFill>
                <a:latin typeface="Arial"/>
                <a:ea typeface="Arial"/>
                <a:cs typeface="Arial"/>
                <a:sym typeface="Arial"/>
              </a:rPr>
              <a:t>challengers</a:t>
            </a:r>
            <a:r>
              <a:rPr lang="nl-BE" sz="1900" dirty="0">
                <a:solidFill>
                  <a:srgbClr val="434343"/>
                </a:solidFill>
                <a:latin typeface="Arial"/>
                <a:ea typeface="Arial"/>
                <a:cs typeface="Arial"/>
                <a:sym typeface="Arial"/>
              </a:rPr>
              <a:t>:  </a:t>
            </a:r>
            <a:r>
              <a:rPr lang="nl-BE" sz="1900" b="1" dirty="0">
                <a:solidFill>
                  <a:srgbClr val="434343"/>
                </a:solidFill>
                <a:latin typeface="Arial"/>
                <a:ea typeface="Arial"/>
                <a:cs typeface="Arial"/>
                <a:sym typeface="Arial"/>
              </a:rPr>
              <a:t>37 gezinnen </a:t>
            </a:r>
            <a:r>
              <a:rPr lang="nl-BE" sz="1900" dirty="0">
                <a:solidFill>
                  <a:srgbClr val="434343"/>
                </a:solidFill>
                <a:latin typeface="Arial"/>
                <a:ea typeface="Arial"/>
                <a:cs typeface="Arial"/>
                <a:sym typeface="Arial"/>
              </a:rPr>
              <a:t>hebben een profiel aangemaakt om hun gegevens in te voeren</a:t>
            </a:r>
          </a:p>
          <a:p>
            <a:pPr marL="635000" lvl="1" indent="-273050" algn="l" rtl="0">
              <a:lnSpc>
                <a:spcPct val="115000"/>
              </a:lnSpc>
              <a:spcBef>
                <a:spcPts val="0"/>
              </a:spcBef>
              <a:spcAft>
                <a:spcPts val="0"/>
              </a:spcAft>
              <a:buClr>
                <a:srgbClr val="38761D"/>
              </a:buClr>
              <a:buSzPts val="1700"/>
              <a:buFont typeface="Arial"/>
              <a:buChar char="➢"/>
            </a:pPr>
            <a:r>
              <a:rPr lang="nl-BE" sz="1700" dirty="0">
                <a:solidFill>
                  <a:srgbClr val="434343"/>
                </a:solidFill>
                <a:latin typeface="Arial"/>
                <a:ea typeface="Arial"/>
                <a:cs typeface="Arial"/>
                <a:sym typeface="Arial"/>
              </a:rPr>
              <a:t>230 adressen verzameld voor de ZA-</a:t>
            </a:r>
            <a:r>
              <a:rPr lang="nl-BE" sz="1700" dirty="0" err="1">
                <a:solidFill>
                  <a:srgbClr val="434343"/>
                </a:solidFill>
                <a:latin typeface="Arial"/>
                <a:ea typeface="Arial"/>
                <a:cs typeface="Arial"/>
                <a:sym typeface="Arial"/>
              </a:rPr>
              <a:t>newsletter</a:t>
            </a:r>
            <a:r>
              <a:rPr lang="nl-BE" sz="1700" dirty="0">
                <a:solidFill>
                  <a:srgbClr val="434343"/>
                </a:solidFill>
                <a:latin typeface="Arial"/>
                <a:ea typeface="Arial"/>
                <a:cs typeface="Arial"/>
                <a:sym typeface="Arial"/>
              </a:rPr>
              <a:t> van LB</a:t>
            </a:r>
            <a:r>
              <a:rPr lang="nl-BE" sz="1700" dirty="0">
                <a:solidFill>
                  <a:srgbClr val="FB8605"/>
                </a:solidFill>
                <a:latin typeface="Arial"/>
                <a:ea typeface="Arial"/>
                <a:cs typeface="Arial"/>
                <a:sym typeface="Arial"/>
              </a:rPr>
              <a:t> </a:t>
            </a:r>
            <a:r>
              <a:rPr lang="nl-BE" sz="1700" dirty="0">
                <a:solidFill>
                  <a:srgbClr val="4F5057"/>
                </a:solidFill>
                <a:latin typeface="Arial"/>
                <a:ea typeface="Arial"/>
                <a:cs typeface="Arial"/>
                <a:sym typeface="Arial"/>
              </a:rPr>
              <a:t>bij de inschrijving van de gebruikers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632311cbcf_0_952"/>
          <p:cNvSpPr txBox="1">
            <a:spLocks noGrp="1"/>
          </p:cNvSpPr>
          <p:nvPr>
            <p:ph type="title"/>
          </p:nvPr>
        </p:nvSpPr>
        <p:spPr>
          <a:xfrm>
            <a:off x="791580" y="319514"/>
            <a:ext cx="8229600" cy="510900"/>
          </a:xfrm>
          <a:prstGeom prst="rect">
            <a:avLst/>
          </a:prstGeom>
          <a:noFill/>
          <a:ln>
            <a:noFill/>
          </a:ln>
        </p:spPr>
        <p:txBody>
          <a:bodyPr spcFirstLastPara="1" wrap="square" lIns="62850" tIns="62850" rIns="62850" bIns="62850" anchor="t" anchorCtr="0">
            <a:noAutofit/>
          </a:bodyPr>
          <a:lstStyle/>
          <a:p>
            <a:pPr marL="0" marR="0" lvl="0" indent="0" algn="l" rtl="0">
              <a:spcBef>
                <a:spcPts val="0"/>
              </a:spcBef>
              <a:spcAft>
                <a:spcPts val="0"/>
              </a:spcAft>
              <a:buClr>
                <a:srgbClr val="00799D"/>
              </a:buClr>
              <a:buSzPts val="1000"/>
              <a:buFont typeface="Arial"/>
              <a:buNone/>
            </a:pPr>
            <a:r>
              <a:rPr lang="nl-BE">
                <a:solidFill>
                  <a:srgbClr val="6CB644"/>
                </a:solidFill>
              </a:rPr>
              <a:t>ZERO</a:t>
            </a:r>
            <a:r>
              <a:rPr lang="nl-BE" sz="3300" b="1" i="0" u="none" strike="noStrike" cap="none">
                <a:solidFill>
                  <a:schemeClr val="accent3"/>
                </a:solidFill>
                <a:latin typeface="Arial"/>
                <a:ea typeface="Arial"/>
                <a:cs typeface="Arial"/>
                <a:sym typeface="Arial"/>
              </a:rPr>
              <a:t> </a:t>
            </a:r>
            <a:r>
              <a:rPr lang="nl-BE" sz="3300" b="1" i="0" u="none" strike="noStrike" cap="none">
                <a:latin typeface="Arial"/>
                <a:ea typeface="Arial"/>
                <a:cs typeface="Arial"/>
                <a:sym typeface="Arial"/>
              </a:rPr>
              <a:t>AFVAL</a:t>
            </a:r>
            <a:r>
              <a:rPr lang="nl-BE" sz="3300" b="1" i="0" u="none" strike="noStrike" cap="none">
                <a:solidFill>
                  <a:srgbClr val="00799D"/>
                </a:solidFill>
                <a:latin typeface="Arial"/>
                <a:ea typeface="Arial"/>
                <a:cs typeface="Arial"/>
                <a:sym typeface="Arial"/>
              </a:rPr>
              <a:t> CHALLENGE </a:t>
            </a:r>
            <a:r>
              <a:rPr lang="nl-BE" sz="3300" b="1" i="0" u="none" strike="noStrike" cap="none">
                <a:solidFill>
                  <a:srgbClr val="6CB644"/>
                </a:solidFill>
                <a:latin typeface="Arial"/>
                <a:ea typeface="Arial"/>
                <a:cs typeface="Arial"/>
                <a:sym typeface="Arial"/>
              </a:rPr>
              <a:t>2019</a:t>
            </a:r>
          </a:p>
        </p:txBody>
      </p:sp>
      <p:sp>
        <p:nvSpPr>
          <p:cNvPr id="279" name="Google Shape;279;g632311cbcf_0_952"/>
          <p:cNvSpPr txBox="1">
            <a:spLocks noGrp="1"/>
          </p:cNvSpPr>
          <p:nvPr>
            <p:ph type="body" idx="1"/>
          </p:nvPr>
        </p:nvSpPr>
        <p:spPr>
          <a:xfrm>
            <a:off x="523739" y="1235102"/>
            <a:ext cx="8229600" cy="3394500"/>
          </a:xfrm>
          <a:prstGeom prst="rect">
            <a:avLst/>
          </a:prstGeom>
          <a:noFill/>
          <a:ln>
            <a:noFill/>
          </a:ln>
        </p:spPr>
        <p:txBody>
          <a:bodyPr spcFirstLastPara="1" wrap="square" lIns="62850" tIns="62850" rIns="62850" bIns="62850" anchor="t" anchorCtr="0">
            <a:noAutofit/>
          </a:bodyPr>
          <a:lstStyle/>
          <a:p>
            <a:pPr marL="317500" marR="0" lvl="0" indent="-165100" algn="l" rtl="0">
              <a:spcBef>
                <a:spcPts val="0"/>
              </a:spcBef>
              <a:spcAft>
                <a:spcPts val="0"/>
              </a:spcAft>
              <a:buClr>
                <a:srgbClr val="000000"/>
              </a:buClr>
              <a:buSzPts val="2800"/>
              <a:buFont typeface="Merriweather Sans"/>
              <a:buNone/>
            </a:pPr>
            <a:endParaRPr sz="1400" b="0" i="0" u="none" strike="noStrike" cap="none">
              <a:solidFill>
                <a:srgbClr val="6CB644"/>
              </a:solidFill>
              <a:latin typeface="Arial"/>
              <a:ea typeface="Arial"/>
              <a:cs typeface="Arial"/>
              <a:sym typeface="Arial"/>
            </a:endParaRPr>
          </a:p>
          <a:p>
            <a:pPr marL="317500" marR="0" lvl="0" indent="-165100" algn="l" rtl="0">
              <a:spcBef>
                <a:spcPts val="0"/>
              </a:spcBef>
              <a:spcAft>
                <a:spcPts val="0"/>
              </a:spcAft>
              <a:buClr>
                <a:srgbClr val="000000"/>
              </a:buClr>
              <a:buSzPts val="2800"/>
              <a:buFont typeface="Merriweather Sans"/>
              <a:buNone/>
            </a:pPr>
            <a:endParaRPr sz="1400" b="0" i="0" u="none" strike="noStrike" cap="none">
              <a:solidFill>
                <a:srgbClr val="6CB644"/>
              </a:solidFill>
              <a:latin typeface="Arial"/>
              <a:ea typeface="Arial"/>
              <a:cs typeface="Arial"/>
              <a:sym typeface="Arial"/>
            </a:endParaRPr>
          </a:p>
          <a:p>
            <a:pPr marL="317500" marR="0" lvl="0" indent="-165100" algn="l" rtl="0">
              <a:spcBef>
                <a:spcPts val="0"/>
              </a:spcBef>
              <a:spcAft>
                <a:spcPts val="0"/>
              </a:spcAft>
              <a:buClr>
                <a:srgbClr val="000000"/>
              </a:buClr>
              <a:buSzPts val="2800"/>
              <a:buFont typeface="Merriweather Sans"/>
              <a:buNone/>
            </a:pPr>
            <a:endParaRPr sz="1600" b="0" i="0" u="none" strike="noStrike" cap="none">
              <a:solidFill>
                <a:srgbClr val="4F5057"/>
              </a:solidFill>
              <a:latin typeface="Arial"/>
              <a:ea typeface="Arial"/>
              <a:cs typeface="Arial"/>
              <a:sym typeface="Arial"/>
            </a:endParaRPr>
          </a:p>
        </p:txBody>
      </p:sp>
      <p:sp>
        <p:nvSpPr>
          <p:cNvPr id="280" name="Google Shape;280;g632311cbcf_0_952"/>
          <p:cNvSpPr txBox="1"/>
          <p:nvPr/>
        </p:nvSpPr>
        <p:spPr>
          <a:xfrm>
            <a:off x="292238" y="1580971"/>
            <a:ext cx="8562000" cy="2550921"/>
          </a:xfrm>
          <a:prstGeom prst="rect">
            <a:avLst/>
          </a:prstGeom>
          <a:noFill/>
          <a:ln>
            <a:noFill/>
          </a:ln>
        </p:spPr>
        <p:txBody>
          <a:bodyPr spcFirstLastPara="1" wrap="square" lIns="62850" tIns="62850" rIns="62850" bIns="62850" anchor="t" anchorCtr="0">
            <a:noAutofit/>
          </a:bodyPr>
          <a:lstStyle/>
          <a:p>
            <a:pPr marL="546100" marR="0" lvl="0" indent="-349250" algn="l" rtl="0">
              <a:lnSpc>
                <a:spcPct val="130000"/>
              </a:lnSpc>
              <a:spcBef>
                <a:spcPts val="0"/>
              </a:spcBef>
              <a:spcAft>
                <a:spcPts val="0"/>
              </a:spcAft>
              <a:buClr>
                <a:srgbClr val="000000"/>
              </a:buClr>
              <a:buSzPts val="2100"/>
              <a:buFont typeface="Arial"/>
              <a:buChar char="•"/>
            </a:pPr>
            <a:r>
              <a:rPr lang="nl-BE" sz="2100" b="1" i="0" u="none" strike="noStrike" cap="none">
                <a:solidFill>
                  <a:srgbClr val="6CB644"/>
                </a:solidFill>
                <a:latin typeface="Calibri"/>
                <a:ea typeface="Calibri"/>
                <a:cs typeface="Calibri"/>
                <a:sym typeface="Calibri"/>
              </a:rPr>
              <a:t>163 </a:t>
            </a:r>
            <a:r>
              <a:rPr lang="nl-BE" sz="2100" i="0" u="none" strike="noStrike" cap="none">
                <a:solidFill>
                  <a:schemeClr val="tx1"/>
                </a:solidFill>
                <a:latin typeface="Calibri"/>
                <a:ea typeface="Calibri"/>
                <a:cs typeface="Calibri"/>
                <a:sym typeface="Calibri"/>
              </a:rPr>
              <a:t>kandidaturen</a:t>
            </a:r>
          </a:p>
          <a:p>
            <a:pPr marL="546100" lvl="0" indent="-349250">
              <a:lnSpc>
                <a:spcPct val="130000"/>
              </a:lnSpc>
              <a:buSzPts val="2100"/>
              <a:buFont typeface="Arial"/>
              <a:buChar char="•"/>
            </a:pPr>
            <a:r>
              <a:rPr lang="nl-BE" sz="2100" b="1">
                <a:solidFill>
                  <a:srgbClr val="6CB644"/>
                </a:solidFill>
                <a:latin typeface="Calibri"/>
                <a:ea typeface="Calibri"/>
                <a:cs typeface="Calibri"/>
                <a:sym typeface="Calibri"/>
              </a:rPr>
              <a:t>50</a:t>
            </a:r>
            <a:r>
              <a:rPr lang="nl-BE" sz="2100" b="1">
                <a:solidFill>
                  <a:schemeClr val="tx1"/>
                </a:solidFill>
                <a:latin typeface="Calibri"/>
                <a:ea typeface="Calibri"/>
                <a:cs typeface="Calibri"/>
                <a:sym typeface="Calibri"/>
              </a:rPr>
              <a:t> </a:t>
            </a:r>
            <a:r>
              <a:rPr lang="nl-BE" sz="2100">
                <a:latin typeface="Calibri"/>
                <a:ea typeface="Calibri"/>
                <a:cs typeface="Calibri"/>
                <a:sym typeface="Calibri"/>
              </a:rPr>
              <a:t>geselecteerde gezinnen (diversiteit in gezinssituaties ...) </a:t>
            </a:r>
          </a:p>
          <a:p>
            <a:pPr marL="546100" indent="-349250">
              <a:lnSpc>
                <a:spcPct val="130000"/>
              </a:lnSpc>
              <a:buSzPts val="2100"/>
              <a:buFont typeface="Arial"/>
              <a:buChar char="•"/>
            </a:pPr>
            <a:r>
              <a:rPr lang="nl-BE" sz="2100" b="1">
                <a:solidFill>
                  <a:srgbClr val="6CB644"/>
                </a:solidFill>
                <a:latin typeface="Calibri"/>
                <a:ea typeface="Calibri"/>
                <a:cs typeface="Calibri"/>
                <a:sym typeface="Calibri"/>
              </a:rPr>
              <a:t>5 </a:t>
            </a:r>
            <a:r>
              <a:rPr lang="nl-BE" sz="2100">
                <a:solidFill>
                  <a:schemeClr val="tx1"/>
                </a:solidFill>
                <a:latin typeface="Calibri"/>
                <a:ea typeface="Calibri"/>
                <a:cs typeface="Calibri"/>
                <a:sym typeface="Calibri"/>
              </a:rPr>
              <a:t>maanden opvolging</a:t>
            </a:r>
          </a:p>
          <a:p>
            <a:pPr marL="546100" indent="-349250">
              <a:lnSpc>
                <a:spcPct val="130000"/>
              </a:lnSpc>
              <a:buSzPts val="2100"/>
              <a:buFont typeface="Arial"/>
              <a:buChar char="•"/>
            </a:pPr>
            <a:r>
              <a:rPr lang="nl-BE" sz="2100" b="1">
                <a:solidFill>
                  <a:srgbClr val="6CB644"/>
                </a:solidFill>
                <a:latin typeface="Calibri"/>
                <a:ea typeface="Calibri"/>
                <a:cs typeface="Calibri"/>
                <a:sym typeface="Calibri"/>
              </a:rPr>
              <a:t>7 </a:t>
            </a:r>
            <a:r>
              <a:rPr lang="nl-BE" sz="2100">
                <a:solidFill>
                  <a:schemeClr val="tx1"/>
                </a:solidFill>
                <a:latin typeface="Calibri"/>
                <a:ea typeface="Calibri"/>
                <a:cs typeface="Calibri"/>
                <a:sym typeface="Calibri"/>
              </a:rPr>
              <a:t>ontmoetingen/bezoeken/opleidingen/workshops</a:t>
            </a:r>
          </a:p>
          <a:p>
            <a:pPr marL="546100" indent="-349250">
              <a:lnSpc>
                <a:spcPct val="130000"/>
              </a:lnSpc>
              <a:buSzPts val="2100"/>
              <a:buFont typeface="Arial"/>
              <a:buChar char="•"/>
            </a:pPr>
            <a:r>
              <a:rPr lang="nl-BE" sz="2100" b="1" i="0" u="none" strike="noStrike" cap="none">
                <a:solidFill>
                  <a:srgbClr val="6CB644"/>
                </a:solidFill>
                <a:latin typeface="Calibri"/>
                <a:ea typeface="Calibri"/>
                <a:cs typeface="Calibri"/>
                <a:sym typeface="Calibri"/>
              </a:rPr>
              <a:t>1 </a:t>
            </a:r>
            <a:r>
              <a:rPr lang="nl-BE" sz="2100" i="0" u="none" strike="noStrike" cap="none">
                <a:solidFill>
                  <a:schemeClr val="tx1"/>
                </a:solidFill>
                <a:latin typeface="Calibri"/>
                <a:ea typeface="Calibri"/>
                <a:cs typeface="Calibri"/>
                <a:sym typeface="Calibri"/>
              </a:rPr>
              <a:t>jaar</a:t>
            </a:r>
            <a:r>
              <a:rPr lang="nl-BE" sz="2100" b="1" i="0" u="none" strike="noStrike" cap="none">
                <a:solidFill>
                  <a:srgbClr val="6CB644"/>
                </a:solidFill>
                <a:latin typeface="Calibri"/>
                <a:ea typeface="Calibri"/>
                <a:cs typeface="Calibri"/>
                <a:sym typeface="Calibri"/>
              </a:rPr>
              <a:t> </a:t>
            </a:r>
            <a:r>
              <a:rPr lang="nl-BE" sz="2100" i="0" u="none" strike="noStrike" cap="none">
                <a:latin typeface="Calibri"/>
                <a:ea typeface="Calibri"/>
                <a:cs typeface="Calibri"/>
                <a:sym typeface="Calibri"/>
              </a:rPr>
              <a:t>ZA Challenge (</a:t>
            </a:r>
            <a:r>
              <a:rPr lang="nl-BE" sz="2100">
                <a:solidFill>
                  <a:srgbClr val="4F5057"/>
                </a:solidFill>
                <a:latin typeface="Calibri"/>
                <a:ea typeface="Calibri"/>
                <a:cs typeface="Calibri"/>
                <a:sym typeface="Calibri"/>
              </a:rPr>
              <a:t>oktober 2018 – oktober 2019)</a:t>
            </a:r>
          </a:p>
          <a:p>
            <a:pPr marL="546100" marR="0" lvl="0" indent="-349250" algn="l" rtl="0">
              <a:lnSpc>
                <a:spcPct val="130000"/>
              </a:lnSpc>
              <a:spcBef>
                <a:spcPts val="0"/>
              </a:spcBef>
              <a:spcAft>
                <a:spcPts val="0"/>
              </a:spcAft>
              <a:buClr>
                <a:srgbClr val="000000"/>
              </a:buClr>
              <a:buSzPts val="2100"/>
              <a:buFont typeface="Arial"/>
              <a:buChar char="•"/>
            </a:pPr>
            <a:endParaRPr sz="2100" dirty="0"/>
          </a:p>
          <a:p>
            <a:pPr marL="546100" marR="0" lvl="0" indent="0" algn="l" rtl="0">
              <a:lnSpc>
                <a:spcPct val="130000"/>
              </a:lnSpc>
              <a:spcBef>
                <a:spcPts val="0"/>
              </a:spcBef>
              <a:spcAft>
                <a:spcPts val="0"/>
              </a:spcAft>
              <a:buNone/>
            </a:pPr>
            <a:endParaRPr sz="2100" b="1" dirty="0">
              <a:solidFill>
                <a:srgbClr val="6CB644"/>
              </a:solidFill>
              <a:latin typeface="Calibri"/>
              <a:ea typeface="Calibri"/>
              <a:cs typeface="Calibri"/>
              <a:sym typeface="Calibri"/>
            </a:endParaRPr>
          </a:p>
        </p:txBody>
      </p:sp>
    </p:spTree>
    <p:extLst>
      <p:ext uri="{BB962C8B-B14F-4D97-AF65-F5344CB8AC3E}">
        <p14:creationId xmlns:p14="http://schemas.microsoft.com/office/powerpoint/2010/main" val="3171004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 name="Image 4"/>
          <p:cNvPicPr/>
          <p:nvPr/>
        </p:nvPicPr>
        <p:blipFill rotWithShape="1">
          <a:blip r:embed="rId3">
            <a:extLst>
              <a:ext uri="{28A0092B-C50C-407E-A947-70E740481C1C}">
                <a14:useLocalDpi xmlns:a14="http://schemas.microsoft.com/office/drawing/2010/main" val="0"/>
              </a:ext>
            </a:extLst>
          </a:blip>
          <a:srcRect r="18"/>
          <a:stretch/>
        </p:blipFill>
        <p:spPr bwMode="auto">
          <a:xfrm>
            <a:off x="916622" y="379094"/>
            <a:ext cx="1212215" cy="1782604"/>
          </a:xfrm>
          <a:prstGeom prst="rect">
            <a:avLst/>
          </a:prstGeom>
          <a:ln>
            <a:noFill/>
          </a:ln>
          <a:extLst>
            <a:ext uri="{53640926-AAD7-44D8-BBD7-CCE9431645EC}">
              <a14:shadowObscured xmlns:a14="http://schemas.microsoft.com/office/drawing/2010/main"/>
            </a:ext>
          </a:extLst>
        </p:spPr>
      </p:pic>
      <p:sp>
        <p:nvSpPr>
          <p:cNvPr id="540" name="Google Shape;540;g632311cbcf_0_376"/>
          <p:cNvSpPr txBox="1">
            <a:spLocks noGrp="1"/>
          </p:cNvSpPr>
          <p:nvPr>
            <p:ph type="title"/>
          </p:nvPr>
        </p:nvSpPr>
        <p:spPr>
          <a:xfrm>
            <a:off x="888127" y="123644"/>
            <a:ext cx="8229600" cy="510900"/>
          </a:xfrm>
          <a:prstGeom prst="rect">
            <a:avLst/>
          </a:prstGeom>
        </p:spPr>
        <p:txBody>
          <a:bodyPr spcFirstLastPara="1" wrap="square" lIns="62850" tIns="62850" rIns="62850" bIns="62850" anchor="t" anchorCtr="0">
            <a:noAutofit/>
          </a:bodyPr>
          <a:lstStyle/>
          <a:p>
            <a:pPr marL="0" lvl="0" indent="0" algn="l" rtl="0">
              <a:spcBef>
                <a:spcPts val="0"/>
              </a:spcBef>
              <a:spcAft>
                <a:spcPts val="0"/>
              </a:spcAft>
              <a:buNone/>
            </a:pPr>
            <a:r>
              <a:rPr lang="nl-BE"/>
              <a:t>Resultaten: evolutie en vergelijking</a:t>
            </a:r>
          </a:p>
        </p:txBody>
      </p:sp>
      <p:graphicFrame>
        <p:nvGraphicFramePr>
          <p:cNvPr id="2" name="Diagramme 1"/>
          <p:cNvGraphicFramePr/>
          <p:nvPr>
            <p:extLst>
              <p:ext uri="{D42A27DB-BD31-4B8C-83A1-F6EECF244321}">
                <p14:modId xmlns:p14="http://schemas.microsoft.com/office/powerpoint/2010/main" val="2558433223"/>
              </p:ext>
            </p:extLst>
          </p:nvPr>
        </p:nvGraphicFramePr>
        <p:xfrm>
          <a:off x="242888" y="917734"/>
          <a:ext cx="8293893" cy="42257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Image 5"/>
          <p:cNvPicPr/>
          <p:nvPr/>
        </p:nvPicPr>
        <p:blipFill rotWithShape="1">
          <a:blip r:embed="rId3">
            <a:extLst>
              <a:ext uri="{28A0092B-C50C-407E-A947-70E740481C1C}">
                <a14:useLocalDpi xmlns:a14="http://schemas.microsoft.com/office/drawing/2010/main" val="0"/>
              </a:ext>
            </a:extLst>
          </a:blip>
          <a:srcRect r="18"/>
          <a:stretch/>
        </p:blipFill>
        <p:spPr bwMode="auto">
          <a:xfrm>
            <a:off x="3562192" y="1828800"/>
            <a:ext cx="581183" cy="730090"/>
          </a:xfrm>
          <a:prstGeom prst="rect">
            <a:avLst/>
          </a:prstGeom>
          <a:ln>
            <a:noFill/>
          </a:ln>
          <a:extLst>
            <a:ext uri="{53640926-AAD7-44D8-BBD7-CCE9431645EC}">
              <a14:shadowObscured xmlns:a14="http://schemas.microsoft.com/office/drawing/2010/main"/>
            </a:ext>
          </a:extLst>
        </p:spPr>
      </p:pic>
      <p:pic>
        <p:nvPicPr>
          <p:cNvPr id="7" name="Image 6"/>
          <p:cNvPicPr/>
          <p:nvPr/>
        </p:nvPicPr>
        <p:blipFill rotWithShape="1">
          <a:blip r:embed="rId3">
            <a:extLst>
              <a:ext uri="{28A0092B-C50C-407E-A947-70E740481C1C}">
                <a14:useLocalDpi xmlns:a14="http://schemas.microsoft.com/office/drawing/2010/main" val="0"/>
              </a:ext>
            </a:extLst>
          </a:blip>
          <a:srcRect r="18"/>
          <a:stretch/>
        </p:blipFill>
        <p:spPr bwMode="auto">
          <a:xfrm>
            <a:off x="4507549" y="2836069"/>
            <a:ext cx="471646" cy="596738"/>
          </a:xfrm>
          <a:prstGeom prst="rect">
            <a:avLst/>
          </a:prstGeom>
          <a:ln>
            <a:noFill/>
          </a:ln>
          <a:extLst>
            <a:ext uri="{53640926-AAD7-44D8-BBD7-CCE9431645EC}">
              <a14:shadowObscured xmlns:a14="http://schemas.microsoft.com/office/drawing/2010/main"/>
            </a:ext>
          </a:extLst>
        </p:spPr>
      </p:pic>
      <p:sp>
        <p:nvSpPr>
          <p:cNvPr id="8" name="Google Shape;541;g632311cbcf_0_376"/>
          <p:cNvSpPr txBox="1">
            <a:spLocks/>
          </p:cNvSpPr>
          <p:nvPr/>
        </p:nvSpPr>
        <p:spPr>
          <a:xfrm>
            <a:off x="1911620" y="2068909"/>
            <a:ext cx="1538417" cy="498552"/>
          </a:xfrm>
          <a:prstGeom prst="rect">
            <a:avLst/>
          </a:prstGeom>
          <a:noFill/>
          <a:ln>
            <a:noFill/>
          </a:ln>
        </p:spPr>
        <p:txBody>
          <a:bodyPr spcFirstLastPara="1" wrap="square" lIns="62850" tIns="62850" rIns="62850" bIns="6285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2800"/>
              <a:buFont typeface="Merriweather Sans"/>
              <a:buNone/>
              <a:defRPr sz="1700" b="0" i="0" u="none" strike="noStrike" cap="none">
                <a:solidFill>
                  <a:srgbClr val="4F5057"/>
                </a:solidFill>
                <a:latin typeface="Arial"/>
                <a:ea typeface="Arial"/>
                <a:cs typeface="Arial"/>
                <a:sym typeface="Arial"/>
              </a:defRPr>
            </a:lvl1pPr>
            <a:lvl2pPr marL="914400" marR="0" lvl="1" indent="-520700" algn="l" rtl="0">
              <a:lnSpc>
                <a:spcPct val="100000"/>
              </a:lnSpc>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2pPr>
            <a:lvl3pPr marL="1371600" marR="0" lvl="2" indent="-520700" algn="l" rtl="0">
              <a:lnSpc>
                <a:spcPct val="100000"/>
              </a:lnSpc>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3pPr>
            <a:lvl4pPr marL="1828800" marR="0" lvl="3" indent="-520700" algn="l" rtl="0">
              <a:lnSpc>
                <a:spcPct val="100000"/>
              </a:lnSpc>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4pPr>
            <a:lvl5pPr marL="2286000" marR="0" lvl="4" indent="-520700" algn="l" rtl="0">
              <a:lnSpc>
                <a:spcPct val="100000"/>
              </a:lnSpc>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5pPr>
            <a:lvl6pPr marL="2743200" marR="0" lvl="5" indent="-520700" algn="l" rtl="0">
              <a:lnSpc>
                <a:spcPct val="100000"/>
              </a:lnSpc>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6pPr>
            <a:lvl7pPr marL="3200400" marR="0" lvl="6" indent="-520700" algn="l" rtl="0">
              <a:lnSpc>
                <a:spcPct val="100000"/>
              </a:lnSpc>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7pPr>
            <a:lvl8pPr marL="3657600" marR="0" lvl="7" indent="-520700" algn="l" rtl="0">
              <a:lnSpc>
                <a:spcPct val="100000"/>
              </a:lnSpc>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8pPr>
            <a:lvl9pPr marL="4114800" marR="0" lvl="8" indent="-520700" algn="l" rtl="0">
              <a:lnSpc>
                <a:spcPct val="100000"/>
              </a:lnSpc>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9pPr>
          </a:lstStyle>
          <a:p>
            <a:pPr marL="0" indent="0" algn="ctr">
              <a:spcBef>
                <a:spcPts val="600"/>
              </a:spcBef>
            </a:pPr>
            <a:r>
              <a:rPr lang="nl-BE" sz="1400">
                <a:solidFill>
                  <a:srgbClr val="00799D"/>
                </a:solidFill>
              </a:rPr>
              <a:t>midden oktober 2018</a:t>
            </a:r>
          </a:p>
          <a:p>
            <a:pPr marL="0" indent="0" algn="ctr">
              <a:spcBef>
                <a:spcPts val="600"/>
              </a:spcBef>
              <a:spcAft>
                <a:spcPts val="600"/>
              </a:spcAft>
            </a:pPr>
            <a:endParaRPr lang="fr-BE" sz="1400" dirty="0">
              <a:solidFill>
                <a:srgbClr val="00799D"/>
              </a:solidFill>
            </a:endParaRPr>
          </a:p>
        </p:txBody>
      </p:sp>
      <p:sp>
        <p:nvSpPr>
          <p:cNvPr id="9" name="Google Shape;541;g632311cbcf_0_376"/>
          <p:cNvSpPr txBox="1">
            <a:spLocks/>
          </p:cNvSpPr>
          <p:nvPr/>
        </p:nvSpPr>
        <p:spPr>
          <a:xfrm>
            <a:off x="5084358" y="2787490"/>
            <a:ext cx="1766498" cy="428625"/>
          </a:xfrm>
          <a:prstGeom prst="rect">
            <a:avLst/>
          </a:prstGeom>
          <a:noFill/>
          <a:ln>
            <a:noFill/>
          </a:ln>
        </p:spPr>
        <p:txBody>
          <a:bodyPr spcFirstLastPara="1" wrap="square" lIns="62850" tIns="62850" rIns="62850" bIns="6285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2800"/>
              <a:buFont typeface="Merriweather Sans"/>
              <a:buNone/>
              <a:defRPr sz="1700" b="0" i="0" u="none" strike="noStrike" cap="none">
                <a:solidFill>
                  <a:srgbClr val="4F5057"/>
                </a:solidFill>
                <a:latin typeface="Arial"/>
                <a:ea typeface="Arial"/>
                <a:cs typeface="Arial"/>
                <a:sym typeface="Arial"/>
              </a:defRPr>
            </a:lvl1pPr>
            <a:lvl2pPr marL="914400" marR="0" lvl="1" indent="-520700" algn="l" rtl="0">
              <a:lnSpc>
                <a:spcPct val="100000"/>
              </a:lnSpc>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2pPr>
            <a:lvl3pPr marL="1371600" marR="0" lvl="2" indent="-520700" algn="l" rtl="0">
              <a:lnSpc>
                <a:spcPct val="100000"/>
              </a:lnSpc>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3pPr>
            <a:lvl4pPr marL="1828800" marR="0" lvl="3" indent="-520700" algn="l" rtl="0">
              <a:lnSpc>
                <a:spcPct val="100000"/>
              </a:lnSpc>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4pPr>
            <a:lvl5pPr marL="2286000" marR="0" lvl="4" indent="-520700" algn="l" rtl="0">
              <a:lnSpc>
                <a:spcPct val="100000"/>
              </a:lnSpc>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5pPr>
            <a:lvl6pPr marL="2743200" marR="0" lvl="5" indent="-520700" algn="l" rtl="0">
              <a:lnSpc>
                <a:spcPct val="100000"/>
              </a:lnSpc>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6pPr>
            <a:lvl7pPr marL="3200400" marR="0" lvl="6" indent="-520700" algn="l" rtl="0">
              <a:lnSpc>
                <a:spcPct val="100000"/>
              </a:lnSpc>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7pPr>
            <a:lvl8pPr marL="3657600" marR="0" lvl="7" indent="-520700" algn="l" rtl="0">
              <a:lnSpc>
                <a:spcPct val="100000"/>
              </a:lnSpc>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8pPr>
            <a:lvl9pPr marL="4114800" marR="0" lvl="8" indent="-520700" algn="l" rtl="0">
              <a:lnSpc>
                <a:spcPct val="100000"/>
              </a:lnSpc>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9pPr>
          </a:lstStyle>
          <a:p>
            <a:pPr marL="0" indent="0">
              <a:spcBef>
                <a:spcPts val="600"/>
              </a:spcBef>
            </a:pPr>
            <a:r>
              <a:rPr lang="nl-BE" sz="1400">
                <a:solidFill>
                  <a:srgbClr val="00799D"/>
                </a:solidFill>
              </a:rPr>
              <a:t>30 september 2019</a:t>
            </a:r>
          </a:p>
          <a:p>
            <a:pPr marL="0" indent="0">
              <a:spcBef>
                <a:spcPts val="600"/>
              </a:spcBef>
              <a:spcAft>
                <a:spcPts val="600"/>
              </a:spcAft>
            </a:pPr>
            <a:endParaRPr lang="fr-BE" sz="1400" dirty="0">
              <a:solidFill>
                <a:srgbClr val="00799D"/>
              </a:solidFill>
            </a:endParaRPr>
          </a:p>
        </p:txBody>
      </p:sp>
      <p:sp>
        <p:nvSpPr>
          <p:cNvPr id="541" name="Google Shape;541;g632311cbcf_0_376"/>
          <p:cNvSpPr txBox="1">
            <a:spLocks noGrp="1"/>
          </p:cNvSpPr>
          <p:nvPr>
            <p:ph type="body" idx="1"/>
          </p:nvPr>
        </p:nvSpPr>
        <p:spPr>
          <a:xfrm>
            <a:off x="6911577" y="3285690"/>
            <a:ext cx="1819406" cy="750529"/>
          </a:xfrm>
          <a:prstGeom prst="rect">
            <a:avLst/>
          </a:prstGeom>
        </p:spPr>
        <p:txBody>
          <a:bodyPr spcFirstLastPara="1" wrap="square" lIns="62850" tIns="62850" rIns="62850" bIns="62850" anchor="t" anchorCtr="0">
            <a:noAutofit/>
          </a:bodyPr>
          <a:lstStyle/>
          <a:p>
            <a:pPr marL="0" lvl="0" indent="0" algn="l" rtl="0">
              <a:spcBef>
                <a:spcPts val="0"/>
              </a:spcBef>
              <a:spcAft>
                <a:spcPts val="0"/>
              </a:spcAft>
              <a:buNone/>
            </a:pPr>
            <a:r>
              <a:rPr lang="nl-BE" sz="1400">
                <a:solidFill>
                  <a:schemeClr val="tx1"/>
                </a:solidFill>
              </a:rPr>
              <a:t>Gegevens</a:t>
            </a:r>
          </a:p>
          <a:p>
            <a:pPr marL="0" lvl="0" indent="0" algn="l" rtl="0">
              <a:spcBef>
                <a:spcPts val="0"/>
              </a:spcBef>
              <a:spcAft>
                <a:spcPts val="0"/>
              </a:spcAft>
              <a:buNone/>
            </a:pPr>
            <a:r>
              <a:rPr lang="nl-BE" sz="1400">
                <a:solidFill>
                  <a:schemeClr val="tx1"/>
                </a:solidFill>
              </a:rPr>
              <a:t>27 gezinnen</a:t>
            </a:r>
          </a:p>
          <a:p>
            <a:pPr marL="0" lvl="0" indent="0" algn="l" rtl="0">
              <a:spcBef>
                <a:spcPts val="0"/>
              </a:spcBef>
              <a:spcAft>
                <a:spcPts val="0"/>
              </a:spcAft>
              <a:buNone/>
            </a:pPr>
            <a:r>
              <a:rPr lang="nl-BE" sz="1400">
                <a:solidFill>
                  <a:schemeClr val="tx1"/>
                </a:solidFill>
                <a:extLst>
                  <a:ext uri="http://customooxmlschemas.google.com/">
                    <go:slidesCustomData xmlns:go="http://customooxmlschemas.google.com/" xmlns=""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0"/>
                  </a:ext>
                </a:extLst>
              </a:rPr>
              <a:t>87 personen</a:t>
            </a:r>
          </a:p>
        </p:txBody>
      </p:sp>
      <p:sp>
        <p:nvSpPr>
          <p:cNvPr id="10" name="Google Shape;541;g632311cbcf_0_376"/>
          <p:cNvSpPr txBox="1">
            <a:spLocks/>
          </p:cNvSpPr>
          <p:nvPr/>
        </p:nvSpPr>
        <p:spPr>
          <a:xfrm>
            <a:off x="5557836" y="860105"/>
            <a:ext cx="2707481" cy="1094637"/>
          </a:xfrm>
          <a:prstGeom prst="rect">
            <a:avLst/>
          </a:prstGeom>
          <a:ln>
            <a:solidFill>
              <a:srgbClr val="00799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1" wrap="square" lIns="62850" tIns="62850" rIns="62850" bIns="6285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2800"/>
              <a:buFont typeface="Merriweather Sans"/>
              <a:buNone/>
              <a:defRPr sz="1700" b="0" i="0" u="none" strike="noStrike" cap="none">
                <a:solidFill>
                  <a:srgbClr val="4F5057"/>
                </a:solidFill>
                <a:latin typeface="Arial"/>
                <a:ea typeface="Arial"/>
                <a:cs typeface="Arial"/>
                <a:sym typeface="Arial"/>
              </a:defRPr>
            </a:lvl1pPr>
            <a:lvl2pPr marL="914400" marR="0" lvl="1" indent="-520700" algn="l" rtl="0">
              <a:lnSpc>
                <a:spcPct val="100000"/>
              </a:lnSpc>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2pPr>
            <a:lvl3pPr marL="1371600" marR="0" lvl="2" indent="-520700" algn="l" rtl="0">
              <a:lnSpc>
                <a:spcPct val="100000"/>
              </a:lnSpc>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3pPr>
            <a:lvl4pPr marL="1828800" marR="0" lvl="3" indent="-520700" algn="l" rtl="0">
              <a:lnSpc>
                <a:spcPct val="100000"/>
              </a:lnSpc>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4pPr>
            <a:lvl5pPr marL="2286000" marR="0" lvl="4" indent="-520700" algn="l" rtl="0">
              <a:lnSpc>
                <a:spcPct val="100000"/>
              </a:lnSpc>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5pPr>
            <a:lvl6pPr marL="2743200" marR="0" lvl="5" indent="-520700" algn="l" rtl="0">
              <a:lnSpc>
                <a:spcPct val="100000"/>
              </a:lnSpc>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6pPr>
            <a:lvl7pPr marL="3200400" marR="0" lvl="6" indent="-520700" algn="l" rtl="0">
              <a:lnSpc>
                <a:spcPct val="100000"/>
              </a:lnSpc>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7pPr>
            <a:lvl8pPr marL="3657600" marR="0" lvl="7" indent="-520700" algn="l" rtl="0">
              <a:lnSpc>
                <a:spcPct val="100000"/>
              </a:lnSpc>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8pPr>
            <a:lvl9pPr marL="4114800" marR="0" lvl="8" indent="-520700" algn="l" rtl="0">
              <a:lnSpc>
                <a:spcPct val="100000"/>
              </a:lnSpc>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9pPr>
          </a:lstStyle>
          <a:p>
            <a:pPr marL="0" indent="0" algn="ctr">
              <a:spcBef>
                <a:spcPts val="600"/>
              </a:spcBef>
              <a:buClr>
                <a:schemeClr val="dk1"/>
              </a:buClr>
              <a:buSzPts val="1100"/>
            </a:pPr>
            <a:r>
              <a:rPr lang="nl-BE" sz="2100" b="1" dirty="0">
                <a:solidFill>
                  <a:srgbClr val="00799D"/>
                </a:solidFill>
              </a:rPr>
              <a:t>ZA Challenge</a:t>
            </a:r>
          </a:p>
          <a:p>
            <a:pPr marL="0" indent="0" algn="ctr">
              <a:spcBef>
                <a:spcPts val="600"/>
              </a:spcBef>
              <a:buClr>
                <a:schemeClr val="dk1"/>
              </a:buClr>
              <a:buSzPts val="1100"/>
            </a:pPr>
            <a:r>
              <a:rPr lang="nl-BE" sz="2100" dirty="0">
                <a:solidFill>
                  <a:srgbClr val="FF0000"/>
                </a:solidFill>
              </a:rPr>
              <a:t>-</a:t>
            </a:r>
            <a:r>
              <a:rPr lang="nl-BE" sz="2100" b="1" dirty="0">
                <a:solidFill>
                  <a:srgbClr val="FF0000"/>
                </a:solidFill>
              </a:rPr>
              <a:t>30%</a:t>
            </a:r>
            <a:r>
              <a:rPr lang="nl-BE" sz="2100" dirty="0">
                <a:solidFill>
                  <a:srgbClr val="FF0000"/>
                </a:solidFill>
              </a:rPr>
              <a:t> </a:t>
            </a:r>
            <a:r>
              <a:rPr lang="nl-BE" sz="1400" dirty="0">
                <a:solidFill>
                  <a:schemeClr val="bg2"/>
                </a:solidFill>
              </a:rPr>
              <a:t>in 11 maanden tijd (witte zak) </a:t>
            </a:r>
          </a:p>
          <a:p>
            <a:pPr marL="0" indent="0">
              <a:spcBef>
                <a:spcPts val="600"/>
              </a:spcBef>
              <a:buClr>
                <a:schemeClr val="dk1"/>
              </a:buClr>
              <a:buSzPts val="800"/>
              <a:buFont typeface="Arial"/>
              <a:buNone/>
            </a:pPr>
            <a:endParaRPr lang="fr-BE" dirty="0"/>
          </a:p>
          <a:p>
            <a:pPr marL="0" indent="0">
              <a:spcBef>
                <a:spcPts val="600"/>
              </a:spcBef>
              <a:spcAft>
                <a:spcPts val="600"/>
              </a:spcAft>
            </a:pPr>
            <a:endParaRPr lang="fr-BE" dirty="0"/>
          </a:p>
        </p:txBody>
      </p:sp>
      <p:sp>
        <p:nvSpPr>
          <p:cNvPr id="4" name="ZoneTexte 3"/>
          <p:cNvSpPr txBox="1"/>
          <p:nvPr/>
        </p:nvSpPr>
        <p:spPr>
          <a:xfrm>
            <a:off x="2271717" y="3243260"/>
            <a:ext cx="2128838" cy="276999"/>
          </a:xfrm>
          <a:prstGeom prst="rect">
            <a:avLst/>
          </a:prstGeom>
          <a:noFill/>
        </p:spPr>
        <p:txBody>
          <a:bodyPr wrap="square" rtlCol="0">
            <a:spAutoFit/>
          </a:bodyPr>
          <a:lstStyle/>
          <a:p>
            <a:pPr algn="ctr"/>
            <a:r>
              <a:rPr lang="nl-BE" sz="1200">
                <a:solidFill>
                  <a:srgbClr val="6CB644"/>
                </a:solidFill>
              </a:rPr>
              <a:t>25% </a:t>
            </a:r>
            <a:r>
              <a:rPr lang="nl-BE" sz="1200"/>
              <a:t>van het gemiddelde cijfer van de Brusselaars</a:t>
            </a:r>
          </a:p>
        </p:txBody>
      </p:sp>
    </p:spTree>
    <p:extLst>
      <p:ext uri="{BB962C8B-B14F-4D97-AF65-F5344CB8AC3E}">
        <p14:creationId xmlns:p14="http://schemas.microsoft.com/office/powerpoint/2010/main" val="1129293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g632311cbcf_0_376"/>
          <p:cNvSpPr txBox="1">
            <a:spLocks noGrp="1"/>
          </p:cNvSpPr>
          <p:nvPr>
            <p:ph type="title"/>
          </p:nvPr>
        </p:nvSpPr>
        <p:spPr>
          <a:xfrm>
            <a:off x="1027052" y="319514"/>
            <a:ext cx="8229600" cy="510900"/>
          </a:xfrm>
          <a:prstGeom prst="rect">
            <a:avLst/>
          </a:prstGeom>
        </p:spPr>
        <p:txBody>
          <a:bodyPr spcFirstLastPara="1" wrap="square" lIns="62850" tIns="62850" rIns="62850" bIns="62850" anchor="t" anchorCtr="0">
            <a:noAutofit/>
          </a:bodyPr>
          <a:lstStyle/>
          <a:p>
            <a:pPr marL="0" lvl="0" indent="0" algn="l" rtl="0">
              <a:spcBef>
                <a:spcPts val="0"/>
              </a:spcBef>
              <a:spcAft>
                <a:spcPts val="0"/>
              </a:spcAft>
              <a:buNone/>
            </a:pPr>
            <a:r>
              <a:rPr lang="nl-BE"/>
              <a:t>Kwantitatieve resultaten – Evolutie</a:t>
            </a:r>
          </a:p>
        </p:txBody>
      </p:sp>
      <p:sp>
        <p:nvSpPr>
          <p:cNvPr id="541" name="Google Shape;541;g632311cbcf_0_376"/>
          <p:cNvSpPr txBox="1">
            <a:spLocks noGrp="1"/>
          </p:cNvSpPr>
          <p:nvPr>
            <p:ph type="body" idx="1"/>
          </p:nvPr>
        </p:nvSpPr>
        <p:spPr>
          <a:xfrm>
            <a:off x="523744" y="935971"/>
            <a:ext cx="8229600" cy="4157321"/>
          </a:xfrm>
          <a:prstGeom prst="rect">
            <a:avLst/>
          </a:prstGeom>
        </p:spPr>
        <p:txBody>
          <a:bodyPr spcFirstLastPara="1" wrap="square" lIns="62850" tIns="62850" rIns="62850" bIns="62850" anchor="t" anchorCtr="0">
            <a:noAutofit/>
          </a:bodyPr>
          <a:lstStyle/>
          <a:p>
            <a:pPr marL="0" lvl="0" indent="0" algn="l" rtl="0">
              <a:spcBef>
                <a:spcPts val="0"/>
              </a:spcBef>
              <a:spcAft>
                <a:spcPts val="0"/>
              </a:spcAft>
              <a:buNone/>
            </a:pPr>
            <a:r>
              <a:rPr lang="nl-BE" dirty="0"/>
              <a:t>Bruikbare gegevens(*) voor </a:t>
            </a:r>
            <a:r>
              <a:rPr lang="nl-BE" b="1" dirty="0">
                <a:solidFill>
                  <a:srgbClr val="FF9900"/>
                </a:solidFill>
              </a:rPr>
              <a:t>27 gezinnen</a:t>
            </a:r>
            <a:r>
              <a:rPr lang="nl-BE" dirty="0"/>
              <a:t> van de ZA Challenge, d.w.z. </a:t>
            </a:r>
            <a:r>
              <a:rPr lang="nl-BE" b="1" dirty="0">
                <a:solidFill>
                  <a:srgbClr val="FF99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0"/>
                  </a:ext>
                </a:extLst>
              </a:rPr>
              <a:t>87 personen</a:t>
            </a:r>
          </a:p>
          <a:p>
            <a:pPr marL="0" lvl="0" indent="0" algn="l" rtl="0">
              <a:spcBef>
                <a:spcPts val="600"/>
              </a:spcBef>
              <a:spcAft>
                <a:spcPts val="0"/>
              </a:spcAft>
              <a:buNone/>
            </a:pPr>
            <a:r>
              <a:rPr lang="nl-BE" dirty="0"/>
              <a:t>Periode waarop de gegevens betrekking hebben: </a:t>
            </a:r>
            <a:r>
              <a:rPr lang="nl-BE" b="1" dirty="0">
                <a:solidFill>
                  <a:srgbClr val="FF9900"/>
                </a:solidFill>
              </a:rPr>
              <a:t>midden oktober 2018 tot 30/09/2019</a:t>
            </a:r>
          </a:p>
          <a:p>
            <a:pPr marL="0" lvl="0" indent="0" algn="l" rtl="0">
              <a:spcBef>
                <a:spcPts val="600"/>
              </a:spcBef>
              <a:spcAft>
                <a:spcPts val="0"/>
              </a:spcAft>
              <a:buNone/>
            </a:pPr>
            <a:endParaRPr lang="fr-BE" sz="800" dirty="0"/>
          </a:p>
          <a:p>
            <a:pPr marL="0" lvl="0" indent="0" algn="l" rtl="0">
              <a:spcBef>
                <a:spcPts val="600"/>
              </a:spcBef>
              <a:spcAft>
                <a:spcPts val="0"/>
              </a:spcAft>
              <a:buNone/>
            </a:pPr>
            <a:r>
              <a:rPr lang="nl-BE" dirty="0"/>
              <a:t>De 87</a:t>
            </a:r>
            <a:r>
              <a:rPr lang="nl-BE"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1"/>
                  </a:ext>
                </a:extLst>
              </a:rPr>
              <a:t> personen voor wie we over geldige gegevens beschikken, produceerden gemiddeld </a:t>
            </a:r>
            <a:r>
              <a:rPr lang="nl-BE" dirty="0"/>
              <a:t>het equivalent van </a:t>
            </a:r>
            <a:r>
              <a:rPr lang="nl-BE" b="1" dirty="0">
                <a:solidFill>
                  <a:srgbClr val="FF0000"/>
                </a:solidFill>
              </a:rPr>
              <a:t>61 kg/persoon/jaar</a:t>
            </a:r>
            <a:r>
              <a:rPr lang="nl-BE" dirty="0">
                <a:solidFill>
                  <a:srgbClr val="FF0000"/>
                </a:solidFill>
              </a:rPr>
              <a:t> </a:t>
            </a:r>
            <a:r>
              <a:rPr lang="nl-BE" u="sng" dirty="0"/>
              <a:t>aan het begin van de Challenge</a:t>
            </a:r>
            <a:r>
              <a:rPr lang="nl-BE" dirty="0"/>
              <a:t>.</a:t>
            </a:r>
          </a:p>
          <a:p>
            <a:pPr marL="0" lvl="0" indent="0" algn="l" rtl="0">
              <a:spcBef>
                <a:spcPts val="600"/>
              </a:spcBef>
              <a:spcAft>
                <a:spcPts val="0"/>
              </a:spcAft>
              <a:buNone/>
            </a:pPr>
            <a:endParaRPr sz="800" dirty="0"/>
          </a:p>
          <a:p>
            <a:pPr marL="0" lvl="0" indent="0" algn="l" rtl="0">
              <a:spcBef>
                <a:spcPts val="600"/>
              </a:spcBef>
              <a:spcAft>
                <a:spcPts val="0"/>
              </a:spcAft>
              <a:buClr>
                <a:schemeClr val="dk1"/>
              </a:buClr>
              <a:buSzPts val="800"/>
              <a:buFont typeface="Arial"/>
              <a:buNone/>
            </a:pPr>
            <a:r>
              <a:rPr lang="nl-BE" u="sng" dirty="0"/>
              <a:t>Aan het einde van de Challenge</a:t>
            </a:r>
            <a:r>
              <a:rPr lang="nl-BE" dirty="0"/>
              <a:t> produceren ze gemiddeld nog maar </a:t>
            </a:r>
            <a:r>
              <a:rPr lang="nl-BE" b="1" dirty="0">
                <a:solidFill>
                  <a:srgbClr val="FF0000"/>
                </a:solidFill>
              </a:rPr>
              <a:t>43 kg/persoon/jaar</a:t>
            </a:r>
            <a:r>
              <a:rPr lang="nl-BE" dirty="0"/>
              <a:t>.</a:t>
            </a:r>
          </a:p>
          <a:p>
            <a:pPr marL="0" lvl="0" indent="0" algn="l" rtl="0">
              <a:spcBef>
                <a:spcPts val="600"/>
              </a:spcBef>
              <a:spcAft>
                <a:spcPts val="0"/>
              </a:spcAft>
              <a:buClr>
                <a:schemeClr val="dk1"/>
              </a:buClr>
              <a:buSzPts val="800"/>
              <a:buFont typeface="Arial"/>
              <a:buNone/>
            </a:pPr>
            <a:endParaRPr sz="800" dirty="0"/>
          </a:p>
          <a:p>
            <a:pPr marL="0" lvl="0" indent="0" algn="l" rtl="0">
              <a:spcBef>
                <a:spcPts val="600"/>
              </a:spcBef>
              <a:spcAft>
                <a:spcPts val="0"/>
              </a:spcAft>
              <a:buClr>
                <a:schemeClr val="dk1"/>
              </a:buClr>
              <a:buSzPts val="1100"/>
              <a:buFont typeface="Arial"/>
              <a:buNone/>
            </a:pPr>
            <a:r>
              <a:rPr lang="nl-BE" sz="2100" dirty="0">
                <a:solidFill>
                  <a:srgbClr val="FF0000"/>
                </a:solidFill>
              </a:rPr>
              <a:t>Gemiddelde daling:  -</a:t>
            </a:r>
            <a:r>
              <a:rPr lang="nl-BE" sz="2100" b="1" dirty="0">
                <a:solidFill>
                  <a:srgbClr val="FF0000"/>
                </a:solidFill>
              </a:rPr>
              <a:t>30%</a:t>
            </a:r>
            <a:r>
              <a:rPr lang="nl-BE" sz="2100" dirty="0">
                <a:solidFill>
                  <a:srgbClr val="FF0000"/>
                </a:solidFill>
              </a:rPr>
              <a:t> (witte zak) in 11 maanden tijd</a:t>
            </a:r>
          </a:p>
          <a:p>
            <a:pPr marL="0" lvl="0" indent="0" algn="l" rtl="0">
              <a:spcBef>
                <a:spcPts val="600"/>
              </a:spcBef>
              <a:spcAft>
                <a:spcPts val="600"/>
              </a:spcAft>
              <a:buNone/>
            </a:pPr>
            <a:endParaRPr lang="fr-BE" sz="400" dirty="0"/>
          </a:p>
          <a:p>
            <a:pPr marL="0" lvl="0" indent="0" algn="l" rtl="0">
              <a:spcBef>
                <a:spcPts val="600"/>
              </a:spcBef>
              <a:spcAft>
                <a:spcPts val="600"/>
              </a:spcAft>
              <a:buNone/>
            </a:pPr>
            <a:r>
              <a:rPr lang="nl-BE" sz="1400" dirty="0"/>
              <a:t>(*) De profielen met minder dan 5 gegevens en van wie de gegevens zelfs niet over een volledige maand liepen (laatste info vóór 15 november 2018) werden niet opgenomen in de analyse -&gt; 27 profielen gevalideerd voor de analyse.</a:t>
            </a:r>
          </a:p>
        </p:txBody>
      </p:sp>
    </p:spTree>
    <p:extLst>
      <p:ext uri="{BB962C8B-B14F-4D97-AF65-F5344CB8AC3E}">
        <p14:creationId xmlns:p14="http://schemas.microsoft.com/office/powerpoint/2010/main" val="338449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g632311cbcf_0_376"/>
          <p:cNvSpPr txBox="1">
            <a:spLocks noGrp="1"/>
          </p:cNvSpPr>
          <p:nvPr>
            <p:ph type="title"/>
          </p:nvPr>
        </p:nvSpPr>
        <p:spPr>
          <a:xfrm>
            <a:off x="1027052" y="319514"/>
            <a:ext cx="8229600" cy="510900"/>
          </a:xfrm>
          <a:prstGeom prst="rect">
            <a:avLst/>
          </a:prstGeom>
        </p:spPr>
        <p:txBody>
          <a:bodyPr spcFirstLastPara="1" wrap="square" lIns="62850" tIns="62850" rIns="62850" bIns="62850" anchor="t" anchorCtr="0">
            <a:noAutofit/>
          </a:bodyPr>
          <a:lstStyle/>
          <a:p>
            <a:pPr marL="0" lvl="0" indent="0" algn="l" rtl="0">
              <a:spcBef>
                <a:spcPts val="0"/>
              </a:spcBef>
              <a:spcAft>
                <a:spcPts val="0"/>
              </a:spcAft>
              <a:buNone/>
            </a:pPr>
            <a:r>
              <a:rPr lang="nl-BE"/>
              <a:t>Kwantitatieve resultaten – Vergelijking</a:t>
            </a:r>
          </a:p>
        </p:txBody>
      </p:sp>
      <p:sp>
        <p:nvSpPr>
          <p:cNvPr id="541" name="Google Shape;541;g632311cbcf_0_376"/>
          <p:cNvSpPr txBox="1">
            <a:spLocks noGrp="1"/>
          </p:cNvSpPr>
          <p:nvPr>
            <p:ph type="body" idx="1"/>
          </p:nvPr>
        </p:nvSpPr>
        <p:spPr>
          <a:xfrm>
            <a:off x="566473" y="918880"/>
            <a:ext cx="8229600" cy="4142700"/>
          </a:xfrm>
          <a:prstGeom prst="rect">
            <a:avLst/>
          </a:prstGeom>
        </p:spPr>
        <p:txBody>
          <a:bodyPr spcFirstLastPara="1" wrap="square" lIns="62850" tIns="62850" rIns="62850" bIns="62850" anchor="t" anchorCtr="0">
            <a:noAutofit/>
          </a:bodyPr>
          <a:lstStyle/>
          <a:p>
            <a:pPr marL="0" indent="0">
              <a:spcBef>
                <a:spcPts val="600"/>
              </a:spcBef>
            </a:pPr>
            <a:r>
              <a:rPr lang="nl-BE" b="1"/>
              <a:t>Gemiddeld </a:t>
            </a:r>
            <a:r>
              <a:rPr lang="nl-BE"/>
              <a:t>wordt over de periode 2015-2017 ongeveer </a:t>
            </a:r>
            <a:r>
              <a:rPr lang="nl-BE" b="1">
                <a:solidFill>
                  <a:srgbClr val="FF0000"/>
                </a:solidFill>
              </a:rPr>
              <a:t>202.300 ton </a:t>
            </a:r>
            <a:r>
              <a:rPr lang="nl-BE"/>
              <a:t>afval per jaar (exclusief selectieve inzameling) verbrand </a:t>
            </a:r>
            <a:r>
              <a:rPr lang="nl-BE" b="1">
                <a:solidFill>
                  <a:srgbClr val="FF0000"/>
                </a:solidFill>
              </a:rPr>
              <a:t>in het Brussels Gewest</a:t>
            </a:r>
          </a:p>
          <a:p>
            <a:pPr marL="0" indent="0">
              <a:spcBef>
                <a:spcPts val="600"/>
              </a:spcBef>
            </a:pPr>
            <a:endParaRPr lang="fr-BE" dirty="0"/>
          </a:p>
          <a:p>
            <a:pPr marL="0" lvl="0" indent="0">
              <a:spcBef>
                <a:spcPts val="600"/>
              </a:spcBef>
            </a:pPr>
            <a:r>
              <a:rPr lang="nl-BE">
                <a:solidFill>
                  <a:srgbClr val="595959"/>
                </a:solidFill>
              </a:rPr>
              <a:t>Dat komt neer op </a:t>
            </a:r>
            <a:r>
              <a:rPr lang="nl-BE" b="1">
                <a:solidFill>
                  <a:srgbClr val="FF0000"/>
                </a:solidFill>
              </a:rPr>
              <a:t>171 kg/inwoner/jaar</a:t>
            </a:r>
            <a:r>
              <a:rPr lang="nl-BE">
                <a:solidFill>
                  <a:srgbClr val="595959"/>
                </a:solidFill>
              </a:rPr>
              <a:t> (witte zakken)</a:t>
            </a:r>
          </a:p>
          <a:p>
            <a:pPr marL="0" lvl="0" indent="0" algn="l" rtl="0">
              <a:spcBef>
                <a:spcPts val="600"/>
              </a:spcBef>
              <a:spcAft>
                <a:spcPts val="0"/>
              </a:spcAft>
              <a:buNone/>
            </a:pPr>
            <a:endParaRPr lang="fr-BE" dirty="0"/>
          </a:p>
          <a:p>
            <a:pPr marL="0" lvl="0" indent="0" algn="l" rtl="0">
              <a:spcBef>
                <a:spcPts val="600"/>
              </a:spcBef>
              <a:spcAft>
                <a:spcPts val="0"/>
              </a:spcAft>
              <a:buNone/>
            </a:pPr>
            <a:r>
              <a:rPr lang="nl-BE"/>
              <a:t>De deelnemers van de ZA Challenge komen gemiddeld aan 43 kg/persoon/jaar, d.w.z. </a:t>
            </a:r>
            <a:r>
              <a:rPr lang="nl-BE" b="1">
                <a:solidFill>
                  <a:srgbClr val="00B050"/>
                </a:solidFill>
              </a:rPr>
              <a:t>25% van het gemiddelde cijfer van de Brusselaars</a:t>
            </a:r>
            <a:r>
              <a:rPr lang="nl-BE"/>
              <a:t>.</a:t>
            </a:r>
          </a:p>
          <a:p>
            <a:pPr marL="0" lvl="0" indent="0" algn="l" rtl="0">
              <a:spcBef>
                <a:spcPts val="600"/>
              </a:spcBef>
              <a:spcAft>
                <a:spcPts val="0"/>
              </a:spcAft>
              <a:buNone/>
            </a:pPr>
            <a:endParaRPr lang="fr-BE" dirty="0"/>
          </a:p>
          <a:p>
            <a:pPr marL="0" lvl="0" indent="0" algn="l" rtl="0">
              <a:spcBef>
                <a:spcPts val="600"/>
              </a:spcBef>
              <a:spcAft>
                <a:spcPts val="0"/>
              </a:spcAft>
              <a:buNone/>
            </a:pPr>
            <a:r>
              <a:rPr lang="nl-BE"/>
              <a:t>Als alle Brusselaars het niveau van de uitdagers zouden bereiken, zouden we slechts 51.000 ton niet-selectief ingezameld afval moeten verbranden.</a:t>
            </a:r>
          </a:p>
          <a:p>
            <a:pPr marL="0" lvl="0" indent="0" algn="l" rtl="0">
              <a:spcBef>
                <a:spcPts val="600"/>
              </a:spcBef>
              <a:spcAft>
                <a:spcPts val="0"/>
              </a:spcAft>
              <a:buNone/>
            </a:pPr>
            <a:endParaRPr i="1" dirty="0">
              <a:solidFill>
                <a:srgbClr val="595959"/>
              </a:solidFill>
            </a:endParaRPr>
          </a:p>
          <a:p>
            <a:pPr marL="0" lvl="0" indent="0" algn="l" rtl="0">
              <a:spcBef>
                <a:spcPts val="600"/>
              </a:spcBef>
              <a:spcAft>
                <a:spcPts val="0"/>
              </a:spcAft>
              <a:buClr>
                <a:schemeClr val="dk1"/>
              </a:buClr>
              <a:buSzPts val="800"/>
              <a:buFont typeface="Arial"/>
              <a:buNone/>
            </a:pPr>
            <a:endParaRPr dirty="0"/>
          </a:p>
          <a:p>
            <a:pPr marL="0" lvl="0" indent="0" algn="l" rtl="0">
              <a:spcBef>
                <a:spcPts val="600"/>
              </a:spcBef>
              <a:spcAft>
                <a:spcPts val="600"/>
              </a:spcAft>
              <a:buNone/>
            </a:pPr>
            <a:endParaRPr dirty="0"/>
          </a:p>
        </p:txBody>
      </p:sp>
    </p:spTree>
    <p:extLst>
      <p:ext uri="{BB962C8B-B14F-4D97-AF65-F5344CB8AC3E}">
        <p14:creationId xmlns:p14="http://schemas.microsoft.com/office/powerpoint/2010/main" val="1801107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g632311cbcf_0_376"/>
          <p:cNvSpPr txBox="1">
            <a:spLocks noGrp="1"/>
          </p:cNvSpPr>
          <p:nvPr>
            <p:ph type="title"/>
          </p:nvPr>
        </p:nvSpPr>
        <p:spPr>
          <a:xfrm>
            <a:off x="1027052" y="319514"/>
            <a:ext cx="8229600" cy="510900"/>
          </a:xfrm>
          <a:prstGeom prst="rect">
            <a:avLst/>
          </a:prstGeom>
        </p:spPr>
        <p:txBody>
          <a:bodyPr spcFirstLastPara="1" wrap="square" lIns="62850" tIns="62850" rIns="62850" bIns="62850" anchor="t" anchorCtr="0">
            <a:noAutofit/>
          </a:bodyPr>
          <a:lstStyle/>
          <a:p>
            <a:pPr marL="0" lvl="0" indent="0" algn="l" rtl="0">
              <a:spcBef>
                <a:spcPts val="0"/>
              </a:spcBef>
              <a:spcAft>
                <a:spcPts val="0"/>
              </a:spcAft>
              <a:buNone/>
            </a:pPr>
            <a:r>
              <a:rPr lang="nl-BE"/>
              <a:t>Resultaten – Evolutieprofielen</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057" y="3013862"/>
            <a:ext cx="7841259" cy="1888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8588048" y="4521627"/>
            <a:ext cx="555952" cy="400110"/>
          </a:xfrm>
          <a:prstGeom prst="rect">
            <a:avLst/>
          </a:prstGeom>
          <a:noFill/>
        </p:spPr>
        <p:txBody>
          <a:bodyPr wrap="square" rtlCol="0">
            <a:spAutoFit/>
          </a:bodyPr>
          <a:lstStyle/>
          <a:p>
            <a:r>
              <a:rPr lang="nl-BE" sz="1000"/>
              <a:t>218</a:t>
            </a:r>
          </a:p>
          <a:p>
            <a:r>
              <a:rPr lang="nl-BE" sz="1000"/>
              <a:t>-75%</a:t>
            </a: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297" y="950977"/>
            <a:ext cx="7839867" cy="1880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oneTexte 7"/>
          <p:cNvSpPr txBox="1"/>
          <p:nvPr/>
        </p:nvSpPr>
        <p:spPr>
          <a:xfrm>
            <a:off x="8588048" y="2494097"/>
            <a:ext cx="555952" cy="400110"/>
          </a:xfrm>
          <a:prstGeom prst="rect">
            <a:avLst/>
          </a:prstGeom>
          <a:noFill/>
        </p:spPr>
        <p:txBody>
          <a:bodyPr wrap="square" rtlCol="0">
            <a:spAutoFit/>
          </a:bodyPr>
          <a:lstStyle/>
          <a:p>
            <a:r>
              <a:rPr lang="nl-BE" sz="1000"/>
              <a:t>200</a:t>
            </a:r>
          </a:p>
          <a:p>
            <a:r>
              <a:rPr lang="nl-BE" sz="1000"/>
              <a:t>-64%</a:t>
            </a:r>
          </a:p>
        </p:txBody>
      </p:sp>
      <p:sp>
        <p:nvSpPr>
          <p:cNvPr id="2" name="ZoneTexte 1"/>
          <p:cNvSpPr txBox="1"/>
          <p:nvPr/>
        </p:nvSpPr>
        <p:spPr>
          <a:xfrm>
            <a:off x="1341690" y="1290480"/>
            <a:ext cx="1114408" cy="276999"/>
          </a:xfrm>
          <a:prstGeom prst="rect">
            <a:avLst/>
          </a:prstGeom>
          <a:noFill/>
        </p:spPr>
        <p:txBody>
          <a:bodyPr wrap="none" rtlCol="0">
            <a:spAutoFit/>
          </a:bodyPr>
          <a:lstStyle/>
          <a:p>
            <a:r>
              <a:rPr lang="nl-BE" sz="1200"/>
              <a:t>26 kg/pers./jaar</a:t>
            </a:r>
          </a:p>
        </p:txBody>
      </p:sp>
      <p:sp>
        <p:nvSpPr>
          <p:cNvPr id="9" name="ZoneTexte 8"/>
          <p:cNvSpPr txBox="1"/>
          <p:nvPr/>
        </p:nvSpPr>
        <p:spPr>
          <a:xfrm>
            <a:off x="6762573" y="1598257"/>
            <a:ext cx="1114408" cy="276999"/>
          </a:xfrm>
          <a:prstGeom prst="rect">
            <a:avLst/>
          </a:prstGeom>
          <a:noFill/>
        </p:spPr>
        <p:txBody>
          <a:bodyPr wrap="none" rtlCol="0">
            <a:spAutoFit/>
          </a:bodyPr>
          <a:lstStyle/>
          <a:p>
            <a:r>
              <a:rPr lang="nl-BE" sz="1200"/>
              <a:t>10 kg/pers./jaar</a:t>
            </a:r>
          </a:p>
        </p:txBody>
      </p:sp>
      <p:sp>
        <p:nvSpPr>
          <p:cNvPr id="11" name="ZoneTexte 10"/>
          <p:cNvSpPr txBox="1"/>
          <p:nvPr/>
        </p:nvSpPr>
        <p:spPr>
          <a:xfrm>
            <a:off x="1341690" y="3267407"/>
            <a:ext cx="1114408" cy="276999"/>
          </a:xfrm>
          <a:prstGeom prst="rect">
            <a:avLst/>
          </a:prstGeom>
          <a:noFill/>
        </p:spPr>
        <p:txBody>
          <a:bodyPr wrap="none" rtlCol="0">
            <a:spAutoFit/>
          </a:bodyPr>
          <a:lstStyle/>
          <a:p>
            <a:r>
              <a:rPr lang="nl-BE" sz="1200"/>
              <a:t>71 kg/pers./jaar</a:t>
            </a:r>
          </a:p>
        </p:txBody>
      </p:sp>
      <p:sp>
        <p:nvSpPr>
          <p:cNvPr id="12" name="ZoneTexte 11"/>
          <p:cNvSpPr txBox="1"/>
          <p:nvPr/>
        </p:nvSpPr>
        <p:spPr>
          <a:xfrm>
            <a:off x="6805302" y="3650162"/>
            <a:ext cx="1114408" cy="276999"/>
          </a:xfrm>
          <a:prstGeom prst="rect">
            <a:avLst/>
          </a:prstGeom>
          <a:noFill/>
        </p:spPr>
        <p:txBody>
          <a:bodyPr wrap="none" rtlCol="0">
            <a:spAutoFit/>
          </a:bodyPr>
          <a:lstStyle/>
          <a:p>
            <a:r>
              <a:rPr lang="nl-BE" sz="1200"/>
              <a:t>18 kg/pers./jaar</a:t>
            </a:r>
          </a:p>
        </p:txBody>
      </p:sp>
    </p:spTree>
    <p:extLst>
      <p:ext uri="{BB962C8B-B14F-4D97-AF65-F5344CB8AC3E}">
        <p14:creationId xmlns:p14="http://schemas.microsoft.com/office/powerpoint/2010/main" val="3727363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g632311cbcf_0_376"/>
          <p:cNvSpPr txBox="1">
            <a:spLocks noGrp="1"/>
          </p:cNvSpPr>
          <p:nvPr>
            <p:ph type="title"/>
          </p:nvPr>
        </p:nvSpPr>
        <p:spPr>
          <a:xfrm>
            <a:off x="1027052" y="319514"/>
            <a:ext cx="8229600" cy="510900"/>
          </a:xfrm>
          <a:prstGeom prst="rect">
            <a:avLst/>
          </a:prstGeom>
        </p:spPr>
        <p:txBody>
          <a:bodyPr spcFirstLastPara="1" wrap="square" lIns="62850" tIns="62850" rIns="62850" bIns="62850" anchor="t" anchorCtr="0">
            <a:noAutofit/>
          </a:bodyPr>
          <a:lstStyle/>
          <a:p>
            <a:pPr marL="0" lvl="0" indent="0" algn="l" rtl="0">
              <a:spcBef>
                <a:spcPts val="0"/>
              </a:spcBef>
              <a:spcAft>
                <a:spcPts val="0"/>
              </a:spcAft>
              <a:buNone/>
            </a:pPr>
            <a:r>
              <a:rPr lang="nl-BE"/>
              <a:t>Resultaten – Evolutieprofielen</a:t>
            </a:r>
          </a:p>
        </p:txBody>
      </p:sp>
      <p:sp>
        <p:nvSpPr>
          <p:cNvPr id="3" name="ZoneTexte 2"/>
          <p:cNvSpPr txBox="1"/>
          <p:nvPr/>
        </p:nvSpPr>
        <p:spPr>
          <a:xfrm>
            <a:off x="8544158" y="4521627"/>
            <a:ext cx="599842" cy="400110"/>
          </a:xfrm>
          <a:prstGeom prst="rect">
            <a:avLst/>
          </a:prstGeom>
          <a:noFill/>
        </p:spPr>
        <p:txBody>
          <a:bodyPr wrap="square" rtlCol="0">
            <a:spAutoFit/>
          </a:bodyPr>
          <a:lstStyle/>
          <a:p>
            <a:r>
              <a:rPr lang="nl-BE" sz="1000"/>
              <a:t>525</a:t>
            </a:r>
          </a:p>
          <a:p>
            <a:r>
              <a:rPr lang="nl-BE" sz="1000"/>
              <a:t>-76%</a:t>
            </a:r>
          </a:p>
        </p:txBody>
      </p:sp>
      <p:sp>
        <p:nvSpPr>
          <p:cNvPr id="8" name="ZoneTexte 7"/>
          <p:cNvSpPr txBox="1"/>
          <p:nvPr/>
        </p:nvSpPr>
        <p:spPr>
          <a:xfrm>
            <a:off x="8544158" y="2494097"/>
            <a:ext cx="599842" cy="400110"/>
          </a:xfrm>
          <a:prstGeom prst="rect">
            <a:avLst/>
          </a:prstGeom>
          <a:noFill/>
        </p:spPr>
        <p:txBody>
          <a:bodyPr wrap="square" rtlCol="0">
            <a:spAutoFit/>
          </a:bodyPr>
          <a:lstStyle/>
          <a:p>
            <a:r>
              <a:rPr lang="nl-BE" sz="1000"/>
              <a:t>209</a:t>
            </a:r>
          </a:p>
          <a:p>
            <a:r>
              <a:rPr lang="nl-BE" sz="1000"/>
              <a:t>+29%</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232" y="961950"/>
            <a:ext cx="7961821" cy="1939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tretch/>
        </p:blipFill>
        <p:spPr bwMode="auto">
          <a:xfrm>
            <a:off x="4102902" y="1616290"/>
            <a:ext cx="1167758" cy="1123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ZoneTexte 8"/>
          <p:cNvSpPr txBox="1"/>
          <p:nvPr/>
        </p:nvSpPr>
        <p:spPr>
          <a:xfrm>
            <a:off x="965675" y="1535171"/>
            <a:ext cx="1114408" cy="276999"/>
          </a:xfrm>
          <a:prstGeom prst="rect">
            <a:avLst/>
          </a:prstGeom>
          <a:noFill/>
        </p:spPr>
        <p:txBody>
          <a:bodyPr wrap="none" rtlCol="0">
            <a:spAutoFit/>
          </a:bodyPr>
          <a:lstStyle/>
          <a:p>
            <a:r>
              <a:rPr lang="nl-BE" sz="1200"/>
              <a:t>10 kg/pers./jaar</a:t>
            </a:r>
          </a:p>
        </p:txBody>
      </p:sp>
      <p:sp>
        <p:nvSpPr>
          <p:cNvPr id="10" name="ZoneTexte 9"/>
          <p:cNvSpPr txBox="1"/>
          <p:nvPr/>
        </p:nvSpPr>
        <p:spPr>
          <a:xfrm>
            <a:off x="6963397" y="1566162"/>
            <a:ext cx="1114408" cy="276999"/>
          </a:xfrm>
          <a:prstGeom prst="rect">
            <a:avLst/>
          </a:prstGeom>
          <a:noFill/>
        </p:spPr>
        <p:txBody>
          <a:bodyPr wrap="none" rtlCol="0">
            <a:spAutoFit/>
          </a:bodyPr>
          <a:lstStyle/>
          <a:p>
            <a:r>
              <a:rPr lang="nl-BE" sz="1200"/>
              <a:t>13 kg/pers./jaar</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441" y="3013407"/>
            <a:ext cx="7959717" cy="177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ZoneTexte 12"/>
          <p:cNvSpPr txBox="1"/>
          <p:nvPr/>
        </p:nvSpPr>
        <p:spPr>
          <a:xfrm>
            <a:off x="1075952" y="3277088"/>
            <a:ext cx="1114408" cy="276999"/>
          </a:xfrm>
          <a:prstGeom prst="rect">
            <a:avLst/>
          </a:prstGeom>
          <a:noFill/>
        </p:spPr>
        <p:txBody>
          <a:bodyPr wrap="none" rtlCol="0">
            <a:spAutoFit/>
          </a:bodyPr>
          <a:lstStyle/>
          <a:p>
            <a:r>
              <a:rPr lang="nl-BE" sz="1200"/>
              <a:t>74 kg/pers./jaar</a:t>
            </a:r>
          </a:p>
        </p:txBody>
      </p:sp>
      <p:sp>
        <p:nvSpPr>
          <p:cNvPr id="14" name="ZoneTexte 13"/>
          <p:cNvSpPr txBox="1"/>
          <p:nvPr/>
        </p:nvSpPr>
        <p:spPr>
          <a:xfrm>
            <a:off x="6903577" y="3545316"/>
            <a:ext cx="1114408" cy="276999"/>
          </a:xfrm>
          <a:prstGeom prst="rect">
            <a:avLst/>
          </a:prstGeom>
          <a:noFill/>
        </p:spPr>
        <p:txBody>
          <a:bodyPr wrap="none" rtlCol="0">
            <a:spAutoFit/>
          </a:bodyPr>
          <a:lstStyle/>
          <a:p>
            <a:r>
              <a:rPr lang="nl-BE" sz="1200"/>
              <a:t>18 kg/pers./jaar</a:t>
            </a:r>
          </a:p>
        </p:txBody>
      </p:sp>
    </p:spTree>
    <p:extLst>
      <p:ext uri="{BB962C8B-B14F-4D97-AF65-F5344CB8AC3E}">
        <p14:creationId xmlns:p14="http://schemas.microsoft.com/office/powerpoint/2010/main" val="314628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g632311cbcf_0_376"/>
          <p:cNvSpPr txBox="1">
            <a:spLocks noGrp="1"/>
          </p:cNvSpPr>
          <p:nvPr>
            <p:ph type="title"/>
          </p:nvPr>
        </p:nvSpPr>
        <p:spPr>
          <a:xfrm>
            <a:off x="1027052" y="319514"/>
            <a:ext cx="8229600" cy="510900"/>
          </a:xfrm>
          <a:prstGeom prst="rect">
            <a:avLst/>
          </a:prstGeom>
        </p:spPr>
        <p:txBody>
          <a:bodyPr spcFirstLastPara="1" wrap="square" lIns="62850" tIns="62850" rIns="62850" bIns="62850" anchor="t" anchorCtr="0">
            <a:noAutofit/>
          </a:bodyPr>
          <a:lstStyle/>
          <a:p>
            <a:pPr marL="0" lvl="0" indent="0" algn="l" rtl="0">
              <a:spcBef>
                <a:spcPts val="0"/>
              </a:spcBef>
              <a:spcAft>
                <a:spcPts val="0"/>
              </a:spcAft>
              <a:buNone/>
            </a:pPr>
            <a:r>
              <a:rPr lang="nl-BE"/>
              <a:t>Resultaten – Evolutieprofielen</a:t>
            </a:r>
          </a:p>
        </p:txBody>
      </p:sp>
      <p:sp>
        <p:nvSpPr>
          <p:cNvPr id="3" name="ZoneTexte 2"/>
          <p:cNvSpPr txBox="1"/>
          <p:nvPr/>
        </p:nvSpPr>
        <p:spPr>
          <a:xfrm>
            <a:off x="8514890" y="4521627"/>
            <a:ext cx="585220" cy="400110"/>
          </a:xfrm>
          <a:prstGeom prst="rect">
            <a:avLst/>
          </a:prstGeom>
          <a:noFill/>
        </p:spPr>
        <p:txBody>
          <a:bodyPr wrap="square" rtlCol="0">
            <a:spAutoFit/>
          </a:bodyPr>
          <a:lstStyle/>
          <a:p>
            <a:r>
              <a:rPr lang="nl-BE" sz="1000"/>
              <a:t>189</a:t>
            </a:r>
          </a:p>
          <a:p>
            <a:r>
              <a:rPr lang="nl-BE" sz="1000"/>
              <a:t>-13%</a:t>
            </a:r>
          </a:p>
        </p:txBody>
      </p:sp>
      <p:sp>
        <p:nvSpPr>
          <p:cNvPr id="8" name="ZoneTexte 7"/>
          <p:cNvSpPr txBox="1"/>
          <p:nvPr/>
        </p:nvSpPr>
        <p:spPr>
          <a:xfrm>
            <a:off x="8544158" y="2494097"/>
            <a:ext cx="555952" cy="400110"/>
          </a:xfrm>
          <a:prstGeom prst="rect">
            <a:avLst/>
          </a:prstGeom>
          <a:noFill/>
        </p:spPr>
        <p:txBody>
          <a:bodyPr wrap="square" rtlCol="0">
            <a:spAutoFit/>
          </a:bodyPr>
          <a:lstStyle/>
          <a:p>
            <a:r>
              <a:rPr lang="nl-BE" sz="1000"/>
              <a:t>169</a:t>
            </a:r>
          </a:p>
          <a:p>
            <a:r>
              <a:rPr lang="nl-BE" sz="1000"/>
              <a:t>-14%</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1039522"/>
            <a:ext cx="8083541" cy="1931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543" y="3073186"/>
            <a:ext cx="8066571" cy="1915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ZoneTexte 8"/>
          <p:cNvSpPr txBox="1"/>
          <p:nvPr/>
        </p:nvSpPr>
        <p:spPr>
          <a:xfrm>
            <a:off x="799032" y="1866995"/>
            <a:ext cx="1114408" cy="276999"/>
          </a:xfrm>
          <a:prstGeom prst="rect">
            <a:avLst/>
          </a:prstGeom>
          <a:noFill/>
        </p:spPr>
        <p:txBody>
          <a:bodyPr wrap="none" rtlCol="0">
            <a:spAutoFit/>
          </a:bodyPr>
          <a:lstStyle/>
          <a:p>
            <a:r>
              <a:rPr lang="nl-BE" sz="1200"/>
              <a:t>44 kg/pers./jaar</a:t>
            </a:r>
          </a:p>
        </p:txBody>
      </p:sp>
      <p:sp>
        <p:nvSpPr>
          <p:cNvPr id="10" name="ZoneTexte 9"/>
          <p:cNvSpPr txBox="1"/>
          <p:nvPr/>
        </p:nvSpPr>
        <p:spPr>
          <a:xfrm>
            <a:off x="831791" y="3849655"/>
            <a:ext cx="1114408" cy="276999"/>
          </a:xfrm>
          <a:prstGeom prst="rect">
            <a:avLst/>
          </a:prstGeom>
          <a:noFill/>
        </p:spPr>
        <p:txBody>
          <a:bodyPr wrap="none" rtlCol="0">
            <a:spAutoFit/>
          </a:bodyPr>
          <a:lstStyle/>
          <a:p>
            <a:r>
              <a:rPr lang="nl-BE" sz="1200"/>
              <a:t>33 kg/pers./jaar</a:t>
            </a:r>
          </a:p>
        </p:txBody>
      </p:sp>
      <p:sp>
        <p:nvSpPr>
          <p:cNvPr id="11" name="ZoneTexte 10"/>
          <p:cNvSpPr txBox="1"/>
          <p:nvPr/>
        </p:nvSpPr>
        <p:spPr>
          <a:xfrm>
            <a:off x="7008976" y="3925145"/>
            <a:ext cx="1114408" cy="276999"/>
          </a:xfrm>
          <a:prstGeom prst="rect">
            <a:avLst/>
          </a:prstGeom>
          <a:noFill/>
        </p:spPr>
        <p:txBody>
          <a:bodyPr wrap="none" rtlCol="0">
            <a:spAutoFit/>
          </a:bodyPr>
          <a:lstStyle/>
          <a:p>
            <a:r>
              <a:rPr lang="nl-BE" sz="1200"/>
              <a:t>29 kg/pers./jaar</a:t>
            </a:r>
          </a:p>
        </p:txBody>
      </p:sp>
      <p:sp>
        <p:nvSpPr>
          <p:cNvPr id="12" name="ZoneTexte 11"/>
          <p:cNvSpPr txBox="1"/>
          <p:nvPr/>
        </p:nvSpPr>
        <p:spPr>
          <a:xfrm>
            <a:off x="7097282" y="1866996"/>
            <a:ext cx="1114408" cy="276999"/>
          </a:xfrm>
          <a:prstGeom prst="rect">
            <a:avLst/>
          </a:prstGeom>
          <a:noFill/>
        </p:spPr>
        <p:txBody>
          <a:bodyPr wrap="none" rtlCol="0">
            <a:spAutoFit/>
          </a:bodyPr>
          <a:lstStyle/>
          <a:p>
            <a:r>
              <a:rPr lang="nl-BE" sz="1200"/>
              <a:t>38 kg/pers./jaar</a:t>
            </a:r>
          </a:p>
        </p:txBody>
      </p:sp>
    </p:spTree>
    <p:extLst>
      <p:ext uri="{BB962C8B-B14F-4D97-AF65-F5344CB8AC3E}">
        <p14:creationId xmlns:p14="http://schemas.microsoft.com/office/powerpoint/2010/main" val="3331191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g632311cbcf_0_376"/>
          <p:cNvSpPr txBox="1">
            <a:spLocks noGrp="1"/>
          </p:cNvSpPr>
          <p:nvPr>
            <p:ph type="title"/>
          </p:nvPr>
        </p:nvSpPr>
        <p:spPr>
          <a:xfrm>
            <a:off x="1027052" y="319514"/>
            <a:ext cx="8229600" cy="510900"/>
          </a:xfrm>
          <a:prstGeom prst="rect">
            <a:avLst/>
          </a:prstGeom>
        </p:spPr>
        <p:txBody>
          <a:bodyPr spcFirstLastPara="1" wrap="square" lIns="62850" tIns="62850" rIns="62850" bIns="62850" anchor="t" anchorCtr="0">
            <a:noAutofit/>
          </a:bodyPr>
          <a:lstStyle/>
          <a:p>
            <a:pPr marL="0" lvl="0" indent="0" algn="l" rtl="0">
              <a:spcBef>
                <a:spcPts val="0"/>
              </a:spcBef>
              <a:spcAft>
                <a:spcPts val="0"/>
              </a:spcAft>
              <a:buNone/>
            </a:pPr>
            <a:r>
              <a:rPr lang="nl-BE"/>
              <a:t>Resultaten – Evolutieprofielen</a:t>
            </a:r>
          </a:p>
        </p:txBody>
      </p:sp>
      <p:sp>
        <p:nvSpPr>
          <p:cNvPr id="3" name="ZoneTexte 2"/>
          <p:cNvSpPr txBox="1"/>
          <p:nvPr/>
        </p:nvSpPr>
        <p:spPr>
          <a:xfrm>
            <a:off x="8514890" y="4521627"/>
            <a:ext cx="585220" cy="400110"/>
          </a:xfrm>
          <a:prstGeom prst="rect">
            <a:avLst/>
          </a:prstGeom>
          <a:noFill/>
        </p:spPr>
        <p:txBody>
          <a:bodyPr wrap="square" rtlCol="0">
            <a:spAutoFit/>
          </a:bodyPr>
          <a:lstStyle/>
          <a:p>
            <a:r>
              <a:rPr lang="nl-BE" sz="1000"/>
              <a:t>234</a:t>
            </a:r>
          </a:p>
          <a:p>
            <a:r>
              <a:rPr lang="nl-BE" sz="1000"/>
              <a:t>-42%</a:t>
            </a:r>
          </a:p>
        </p:txBody>
      </p:sp>
      <p:sp>
        <p:nvSpPr>
          <p:cNvPr id="8" name="ZoneTexte 7"/>
          <p:cNvSpPr txBox="1"/>
          <p:nvPr/>
        </p:nvSpPr>
        <p:spPr>
          <a:xfrm>
            <a:off x="8544158" y="2494097"/>
            <a:ext cx="555952" cy="400110"/>
          </a:xfrm>
          <a:prstGeom prst="rect">
            <a:avLst/>
          </a:prstGeom>
          <a:noFill/>
        </p:spPr>
        <p:txBody>
          <a:bodyPr wrap="square" rtlCol="0">
            <a:spAutoFit/>
          </a:bodyPr>
          <a:lstStyle/>
          <a:p>
            <a:r>
              <a:rPr lang="nl-BE" sz="1000"/>
              <a:t>235</a:t>
            </a:r>
          </a:p>
          <a:p>
            <a:r>
              <a:rPr lang="nl-BE" sz="1000"/>
              <a:t>-6%</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858" y="1093330"/>
            <a:ext cx="7822910" cy="1860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414" y="3080759"/>
            <a:ext cx="7806213" cy="1855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oneTexte 6"/>
          <p:cNvSpPr txBox="1"/>
          <p:nvPr/>
        </p:nvSpPr>
        <p:spPr>
          <a:xfrm>
            <a:off x="1081043" y="1522351"/>
            <a:ext cx="1114408" cy="276999"/>
          </a:xfrm>
          <a:prstGeom prst="rect">
            <a:avLst/>
          </a:prstGeom>
          <a:noFill/>
        </p:spPr>
        <p:txBody>
          <a:bodyPr wrap="none" rtlCol="0">
            <a:spAutoFit/>
          </a:bodyPr>
          <a:lstStyle/>
          <a:p>
            <a:r>
              <a:rPr lang="nl-BE" sz="1200"/>
              <a:t>39 kg/pers./jaar</a:t>
            </a:r>
          </a:p>
        </p:txBody>
      </p:sp>
      <p:sp>
        <p:nvSpPr>
          <p:cNvPr id="9" name="ZoneTexte 8"/>
          <p:cNvSpPr txBox="1"/>
          <p:nvPr/>
        </p:nvSpPr>
        <p:spPr>
          <a:xfrm>
            <a:off x="7011825" y="3620344"/>
            <a:ext cx="1114408" cy="276999"/>
          </a:xfrm>
          <a:prstGeom prst="rect">
            <a:avLst/>
          </a:prstGeom>
          <a:noFill/>
        </p:spPr>
        <p:txBody>
          <a:bodyPr wrap="none" rtlCol="0">
            <a:spAutoFit/>
          </a:bodyPr>
          <a:lstStyle/>
          <a:p>
            <a:r>
              <a:rPr lang="nl-BE" sz="1200"/>
              <a:t>23 kg/pers./jaar</a:t>
            </a:r>
          </a:p>
        </p:txBody>
      </p:sp>
      <p:sp>
        <p:nvSpPr>
          <p:cNvPr id="10" name="ZoneTexte 9"/>
          <p:cNvSpPr txBox="1"/>
          <p:nvPr/>
        </p:nvSpPr>
        <p:spPr>
          <a:xfrm>
            <a:off x="1169349" y="3529189"/>
            <a:ext cx="1114408" cy="276999"/>
          </a:xfrm>
          <a:prstGeom prst="rect">
            <a:avLst/>
          </a:prstGeom>
          <a:noFill/>
        </p:spPr>
        <p:txBody>
          <a:bodyPr wrap="none" rtlCol="0">
            <a:spAutoFit/>
          </a:bodyPr>
          <a:lstStyle/>
          <a:p>
            <a:r>
              <a:rPr lang="nl-BE" sz="1200"/>
              <a:t>40 kg/pers./jaar</a:t>
            </a:r>
          </a:p>
        </p:txBody>
      </p:sp>
      <p:sp>
        <p:nvSpPr>
          <p:cNvPr id="11" name="ZoneTexte 10"/>
          <p:cNvSpPr txBox="1"/>
          <p:nvPr/>
        </p:nvSpPr>
        <p:spPr>
          <a:xfrm>
            <a:off x="6932064" y="1768016"/>
            <a:ext cx="1114408" cy="276999"/>
          </a:xfrm>
          <a:prstGeom prst="rect">
            <a:avLst/>
          </a:prstGeom>
          <a:noFill/>
        </p:spPr>
        <p:txBody>
          <a:bodyPr wrap="none" rtlCol="0">
            <a:spAutoFit/>
          </a:bodyPr>
          <a:lstStyle/>
          <a:p>
            <a:r>
              <a:rPr lang="nl-BE" sz="1200"/>
              <a:t>37 kg/pers./jaar</a:t>
            </a:r>
          </a:p>
        </p:txBody>
      </p:sp>
    </p:spTree>
    <p:extLst>
      <p:ext uri="{BB962C8B-B14F-4D97-AF65-F5344CB8AC3E}">
        <p14:creationId xmlns:p14="http://schemas.microsoft.com/office/powerpoint/2010/main" val="11325184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287" y="1044648"/>
            <a:ext cx="8152689" cy="1813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7449146" y="3293919"/>
            <a:ext cx="1199367" cy="276999"/>
          </a:xfrm>
          <a:prstGeom prst="rect">
            <a:avLst/>
          </a:prstGeom>
          <a:noFill/>
        </p:spPr>
        <p:txBody>
          <a:bodyPr wrap="none" rtlCol="0">
            <a:spAutoFit/>
          </a:bodyPr>
          <a:lstStyle/>
          <a:p>
            <a:r>
              <a:rPr lang="nl-BE" sz="1200"/>
              <a:t>117 kg/pers./jaar</a:t>
            </a:r>
          </a:p>
        </p:txBody>
      </p:sp>
      <p:sp>
        <p:nvSpPr>
          <p:cNvPr id="7" name="ZoneTexte 6"/>
          <p:cNvSpPr txBox="1"/>
          <p:nvPr/>
        </p:nvSpPr>
        <p:spPr>
          <a:xfrm>
            <a:off x="7168497" y="1685523"/>
            <a:ext cx="1199367" cy="276999"/>
          </a:xfrm>
          <a:prstGeom prst="rect">
            <a:avLst/>
          </a:prstGeom>
          <a:noFill/>
        </p:spPr>
        <p:txBody>
          <a:bodyPr wrap="none" rtlCol="0">
            <a:spAutoFit/>
          </a:bodyPr>
          <a:lstStyle/>
          <a:p>
            <a:r>
              <a:rPr lang="nl-BE" sz="1200"/>
              <a:t>100 kg/pers./jaar</a:t>
            </a:r>
          </a:p>
        </p:txBody>
      </p:sp>
      <p:sp>
        <p:nvSpPr>
          <p:cNvPr id="8" name="ZoneTexte 7"/>
          <p:cNvSpPr txBox="1"/>
          <p:nvPr/>
        </p:nvSpPr>
        <p:spPr>
          <a:xfrm>
            <a:off x="8648513" y="2415086"/>
            <a:ext cx="585220" cy="400110"/>
          </a:xfrm>
          <a:prstGeom prst="rect">
            <a:avLst/>
          </a:prstGeom>
          <a:noFill/>
        </p:spPr>
        <p:txBody>
          <a:bodyPr wrap="square" rtlCol="0">
            <a:spAutoFit/>
          </a:bodyPr>
          <a:lstStyle/>
          <a:p>
            <a:r>
              <a:rPr lang="nl-BE" sz="1000"/>
              <a:t>215</a:t>
            </a:r>
          </a:p>
          <a:p>
            <a:r>
              <a:rPr lang="nl-BE" sz="1000"/>
              <a:t>-15%</a:t>
            </a:r>
          </a:p>
        </p:txBody>
      </p:sp>
      <p:sp>
        <p:nvSpPr>
          <p:cNvPr id="9" name="Google Shape;540;g632311cbcf_0_376"/>
          <p:cNvSpPr txBox="1">
            <a:spLocks/>
          </p:cNvSpPr>
          <p:nvPr/>
        </p:nvSpPr>
        <p:spPr>
          <a:xfrm>
            <a:off x="790623" y="202719"/>
            <a:ext cx="8229600" cy="510900"/>
          </a:xfrm>
          <a:prstGeom prst="rect">
            <a:avLst/>
          </a:prstGeom>
          <a:noFill/>
          <a:ln>
            <a:noFill/>
          </a:ln>
        </p:spPr>
        <p:txBody>
          <a:bodyPr spcFirstLastPara="1" wrap="square" lIns="62850" tIns="62850" rIns="62850" bIns="6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000"/>
              <a:buFont typeface="Arial"/>
              <a:buNone/>
              <a:defRPr sz="3300" b="1" i="0" u="none" strike="noStrike" cap="none">
                <a:solidFill>
                  <a:srgbClr val="00799D"/>
                </a:solidFill>
                <a:latin typeface="Arial"/>
                <a:ea typeface="Arial"/>
                <a:cs typeface="Arial"/>
                <a:sym typeface="Arial"/>
              </a:defRPr>
            </a:lvl1pPr>
            <a:lvl2pPr marR="0" lvl="1" algn="ctr" rtl="0">
              <a:lnSpc>
                <a:spcPct val="100000"/>
              </a:lnSpc>
              <a:spcBef>
                <a:spcPts val="0"/>
              </a:spcBef>
              <a:spcAft>
                <a:spcPts val="0"/>
              </a:spcAft>
              <a:buClr>
                <a:srgbClr val="000000"/>
              </a:buClr>
              <a:buSzPts val="1000"/>
              <a:buFont typeface="Arial"/>
              <a:buNone/>
              <a:defRPr sz="5200" b="0" i="0" u="none" strike="noStrike" cap="none">
                <a:solidFill>
                  <a:schemeClr val="dk1"/>
                </a:solidFill>
                <a:latin typeface="Gill Sans"/>
                <a:ea typeface="Gill Sans"/>
                <a:cs typeface="Gill Sans"/>
                <a:sym typeface="Gill Sans"/>
              </a:defRPr>
            </a:lvl2pPr>
            <a:lvl3pPr marR="0" lvl="2" algn="ctr" rtl="0">
              <a:lnSpc>
                <a:spcPct val="100000"/>
              </a:lnSpc>
              <a:spcBef>
                <a:spcPts val="0"/>
              </a:spcBef>
              <a:spcAft>
                <a:spcPts val="0"/>
              </a:spcAft>
              <a:buClr>
                <a:srgbClr val="000000"/>
              </a:buClr>
              <a:buSzPts val="1000"/>
              <a:buFont typeface="Arial"/>
              <a:buNone/>
              <a:defRPr sz="5200" b="0" i="0" u="none" strike="noStrike" cap="none">
                <a:solidFill>
                  <a:schemeClr val="dk1"/>
                </a:solidFill>
                <a:latin typeface="Gill Sans"/>
                <a:ea typeface="Gill Sans"/>
                <a:cs typeface="Gill Sans"/>
                <a:sym typeface="Gill Sans"/>
              </a:defRPr>
            </a:lvl3pPr>
            <a:lvl4pPr marR="0" lvl="3" algn="ctr" rtl="0">
              <a:lnSpc>
                <a:spcPct val="100000"/>
              </a:lnSpc>
              <a:spcBef>
                <a:spcPts val="0"/>
              </a:spcBef>
              <a:spcAft>
                <a:spcPts val="0"/>
              </a:spcAft>
              <a:buClr>
                <a:srgbClr val="000000"/>
              </a:buClr>
              <a:buSzPts val="1000"/>
              <a:buFont typeface="Arial"/>
              <a:buNone/>
              <a:defRPr sz="5200" b="0" i="0" u="none" strike="noStrike" cap="none">
                <a:solidFill>
                  <a:schemeClr val="dk1"/>
                </a:solidFill>
                <a:latin typeface="Gill Sans"/>
                <a:ea typeface="Gill Sans"/>
                <a:cs typeface="Gill Sans"/>
                <a:sym typeface="Gill Sans"/>
              </a:defRPr>
            </a:lvl4pPr>
            <a:lvl5pPr marR="0" lvl="4" algn="ctr" rtl="0">
              <a:lnSpc>
                <a:spcPct val="100000"/>
              </a:lnSpc>
              <a:spcBef>
                <a:spcPts val="0"/>
              </a:spcBef>
              <a:spcAft>
                <a:spcPts val="0"/>
              </a:spcAft>
              <a:buClr>
                <a:srgbClr val="000000"/>
              </a:buClr>
              <a:buSzPts val="1000"/>
              <a:buFont typeface="Arial"/>
              <a:buNone/>
              <a:defRPr sz="5200" b="0" i="0" u="none" strike="noStrike" cap="none">
                <a:solidFill>
                  <a:schemeClr val="dk1"/>
                </a:solidFill>
                <a:latin typeface="Gill Sans"/>
                <a:ea typeface="Gill Sans"/>
                <a:cs typeface="Gill Sans"/>
                <a:sym typeface="Gill Sans"/>
              </a:defRPr>
            </a:lvl5pPr>
            <a:lvl6pPr marR="0" lvl="5" algn="ctr" rtl="0">
              <a:lnSpc>
                <a:spcPct val="100000"/>
              </a:lnSpc>
              <a:spcBef>
                <a:spcPts val="0"/>
              </a:spcBef>
              <a:spcAft>
                <a:spcPts val="0"/>
              </a:spcAft>
              <a:buClr>
                <a:srgbClr val="000000"/>
              </a:buClr>
              <a:buSzPts val="1000"/>
              <a:buFont typeface="Arial"/>
              <a:buNone/>
              <a:defRPr sz="5200" b="0" i="0" u="none" strike="noStrike" cap="none">
                <a:solidFill>
                  <a:schemeClr val="dk1"/>
                </a:solidFill>
                <a:latin typeface="Gill Sans"/>
                <a:ea typeface="Gill Sans"/>
                <a:cs typeface="Gill Sans"/>
                <a:sym typeface="Gill Sans"/>
              </a:defRPr>
            </a:lvl6pPr>
            <a:lvl7pPr marR="0" lvl="6" algn="ctr" rtl="0">
              <a:lnSpc>
                <a:spcPct val="100000"/>
              </a:lnSpc>
              <a:spcBef>
                <a:spcPts val="0"/>
              </a:spcBef>
              <a:spcAft>
                <a:spcPts val="0"/>
              </a:spcAft>
              <a:buClr>
                <a:srgbClr val="000000"/>
              </a:buClr>
              <a:buSzPts val="1000"/>
              <a:buFont typeface="Arial"/>
              <a:buNone/>
              <a:defRPr sz="5200" b="0" i="0" u="none" strike="noStrike" cap="none">
                <a:solidFill>
                  <a:schemeClr val="dk1"/>
                </a:solidFill>
                <a:latin typeface="Gill Sans"/>
                <a:ea typeface="Gill Sans"/>
                <a:cs typeface="Gill Sans"/>
                <a:sym typeface="Gill Sans"/>
              </a:defRPr>
            </a:lvl7pPr>
            <a:lvl8pPr marR="0" lvl="7" algn="ctr" rtl="0">
              <a:lnSpc>
                <a:spcPct val="100000"/>
              </a:lnSpc>
              <a:spcBef>
                <a:spcPts val="0"/>
              </a:spcBef>
              <a:spcAft>
                <a:spcPts val="0"/>
              </a:spcAft>
              <a:buClr>
                <a:srgbClr val="000000"/>
              </a:buClr>
              <a:buSzPts val="1000"/>
              <a:buFont typeface="Arial"/>
              <a:buNone/>
              <a:defRPr sz="5200" b="0" i="0" u="none" strike="noStrike" cap="none">
                <a:solidFill>
                  <a:schemeClr val="dk1"/>
                </a:solidFill>
                <a:latin typeface="Gill Sans"/>
                <a:ea typeface="Gill Sans"/>
                <a:cs typeface="Gill Sans"/>
                <a:sym typeface="Gill Sans"/>
              </a:defRPr>
            </a:lvl8pPr>
            <a:lvl9pPr marR="0" lvl="8" algn="ctr" rtl="0">
              <a:lnSpc>
                <a:spcPct val="100000"/>
              </a:lnSpc>
              <a:spcBef>
                <a:spcPts val="0"/>
              </a:spcBef>
              <a:spcAft>
                <a:spcPts val="0"/>
              </a:spcAft>
              <a:buClr>
                <a:srgbClr val="000000"/>
              </a:buClr>
              <a:buSzPts val="1000"/>
              <a:buFont typeface="Arial"/>
              <a:buNone/>
              <a:defRPr sz="5200" b="0" i="0" u="none" strike="noStrike" cap="none">
                <a:solidFill>
                  <a:schemeClr val="dk1"/>
                </a:solidFill>
                <a:latin typeface="Gill Sans"/>
                <a:ea typeface="Gill Sans"/>
                <a:cs typeface="Gill Sans"/>
                <a:sym typeface="Gill Sans"/>
              </a:defRPr>
            </a:lvl9pPr>
          </a:lstStyle>
          <a:p>
            <a:r>
              <a:rPr lang="nl-BE"/>
              <a:t>Resultaten – Evolutieprofielen</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651" y="3078337"/>
            <a:ext cx="8131326" cy="183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ZoneTexte 10"/>
          <p:cNvSpPr txBox="1"/>
          <p:nvPr/>
        </p:nvSpPr>
        <p:spPr>
          <a:xfrm>
            <a:off x="8579976" y="4417650"/>
            <a:ext cx="585220" cy="400110"/>
          </a:xfrm>
          <a:prstGeom prst="rect">
            <a:avLst/>
          </a:prstGeom>
          <a:noFill/>
        </p:spPr>
        <p:txBody>
          <a:bodyPr wrap="square" rtlCol="0">
            <a:spAutoFit/>
          </a:bodyPr>
          <a:lstStyle/>
          <a:p>
            <a:r>
              <a:rPr lang="nl-BE" sz="1000"/>
              <a:t>186</a:t>
            </a:r>
          </a:p>
          <a:p>
            <a:r>
              <a:rPr lang="nl-BE" sz="1000"/>
              <a:t>-3%</a:t>
            </a:r>
          </a:p>
        </p:txBody>
      </p:sp>
      <p:sp>
        <p:nvSpPr>
          <p:cNvPr id="12" name="ZoneTexte 11"/>
          <p:cNvSpPr txBox="1"/>
          <p:nvPr/>
        </p:nvSpPr>
        <p:spPr>
          <a:xfrm>
            <a:off x="857428" y="3293449"/>
            <a:ext cx="1199367" cy="276999"/>
          </a:xfrm>
          <a:prstGeom prst="rect">
            <a:avLst/>
          </a:prstGeom>
          <a:noFill/>
        </p:spPr>
        <p:txBody>
          <a:bodyPr wrap="none" rtlCol="0">
            <a:spAutoFit/>
          </a:bodyPr>
          <a:lstStyle/>
          <a:p>
            <a:r>
              <a:rPr lang="nl-BE" sz="1200"/>
              <a:t>208 kg/pers./jaar</a:t>
            </a:r>
          </a:p>
        </p:txBody>
      </p:sp>
      <p:sp>
        <p:nvSpPr>
          <p:cNvPr id="13" name="ZoneTexte 12"/>
          <p:cNvSpPr txBox="1"/>
          <p:nvPr/>
        </p:nvSpPr>
        <p:spPr>
          <a:xfrm>
            <a:off x="921521" y="1409913"/>
            <a:ext cx="1199367" cy="276999"/>
          </a:xfrm>
          <a:prstGeom prst="rect">
            <a:avLst/>
          </a:prstGeom>
          <a:noFill/>
        </p:spPr>
        <p:txBody>
          <a:bodyPr wrap="none" rtlCol="0">
            <a:spAutoFit/>
          </a:bodyPr>
          <a:lstStyle/>
          <a:p>
            <a:r>
              <a:rPr lang="nl-BE" sz="1200"/>
              <a:t>117 kg/pers./jaar</a:t>
            </a:r>
          </a:p>
        </p:txBody>
      </p:sp>
      <p:sp>
        <p:nvSpPr>
          <p:cNvPr id="15" name="ZoneTexte 14"/>
          <p:cNvSpPr txBox="1"/>
          <p:nvPr/>
        </p:nvSpPr>
        <p:spPr>
          <a:xfrm>
            <a:off x="7449145" y="3347573"/>
            <a:ext cx="1199367" cy="276999"/>
          </a:xfrm>
          <a:prstGeom prst="rect">
            <a:avLst/>
          </a:prstGeom>
          <a:noFill/>
        </p:spPr>
        <p:txBody>
          <a:bodyPr wrap="none" rtlCol="0">
            <a:spAutoFit/>
          </a:bodyPr>
          <a:lstStyle/>
          <a:p>
            <a:r>
              <a:rPr lang="nl-BE" sz="1200"/>
              <a:t>202 kg/pers./jaar</a:t>
            </a:r>
          </a:p>
        </p:txBody>
      </p:sp>
    </p:spTree>
    <p:extLst>
      <p:ext uri="{BB962C8B-B14F-4D97-AF65-F5344CB8AC3E}">
        <p14:creationId xmlns:p14="http://schemas.microsoft.com/office/powerpoint/2010/main" val="1967165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g632311cbcf_0_388"/>
          <p:cNvSpPr txBox="1">
            <a:spLocks noGrp="1"/>
          </p:cNvSpPr>
          <p:nvPr>
            <p:ph type="title"/>
          </p:nvPr>
        </p:nvSpPr>
        <p:spPr>
          <a:xfrm>
            <a:off x="1027052" y="319514"/>
            <a:ext cx="8229600" cy="510900"/>
          </a:xfrm>
          <a:prstGeom prst="rect">
            <a:avLst/>
          </a:prstGeom>
        </p:spPr>
        <p:txBody>
          <a:bodyPr spcFirstLastPara="1" wrap="square" lIns="62850" tIns="62850" rIns="62850" bIns="62850" anchor="t" anchorCtr="0">
            <a:noAutofit/>
          </a:bodyPr>
          <a:lstStyle/>
          <a:p>
            <a:pPr marL="0" lvl="0" indent="0" algn="l" rtl="0">
              <a:spcBef>
                <a:spcPts val="0"/>
              </a:spcBef>
              <a:spcAft>
                <a:spcPts val="0"/>
              </a:spcAft>
              <a:buNone/>
            </a:pPr>
            <a:r>
              <a:rPr lang="nl-B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2"/>
                  </a:ext>
                </a:extLst>
              </a:rPr>
              <a:t>Kwalitatieve</a:t>
            </a:r>
            <a:r>
              <a:rPr lang="nl-BE"/>
              <a:t> elementen</a:t>
            </a:r>
          </a:p>
        </p:txBody>
      </p:sp>
      <p:sp>
        <p:nvSpPr>
          <p:cNvPr id="548" name="Google Shape;548;g632311cbcf_0_388"/>
          <p:cNvSpPr txBox="1">
            <a:spLocks noGrp="1"/>
          </p:cNvSpPr>
          <p:nvPr>
            <p:ph type="body" idx="1"/>
          </p:nvPr>
        </p:nvSpPr>
        <p:spPr>
          <a:xfrm>
            <a:off x="523744" y="935691"/>
            <a:ext cx="8229600" cy="3807000"/>
          </a:xfrm>
          <a:prstGeom prst="rect">
            <a:avLst/>
          </a:prstGeom>
        </p:spPr>
        <p:txBody>
          <a:bodyPr spcFirstLastPara="1" wrap="square" lIns="62850" tIns="62850" rIns="62850" bIns="62850" anchor="t" anchorCtr="0">
            <a:noAutofit/>
          </a:bodyPr>
          <a:lstStyle/>
          <a:p>
            <a:pPr marL="0" lvl="0" indent="0" algn="l" rtl="0">
              <a:spcBef>
                <a:spcPts val="0"/>
              </a:spcBef>
              <a:spcAft>
                <a:spcPts val="0"/>
              </a:spcAft>
              <a:buNone/>
            </a:pPr>
            <a:r>
              <a:rPr lang="nl-BE"/>
              <a:t>In totaal werden 20 gezinnen telefonisch bevraagd om na te gaan wat er achter deze cijfers schuilt.</a:t>
            </a:r>
          </a:p>
          <a:p>
            <a:pPr marL="0" lvl="0" indent="0" algn="l" rtl="0">
              <a:spcBef>
                <a:spcPts val="0"/>
              </a:spcBef>
              <a:spcAft>
                <a:spcPts val="0"/>
              </a:spcAft>
              <a:buNone/>
            </a:pPr>
            <a:endParaRPr dirty="0"/>
          </a:p>
          <a:p>
            <a:pPr marL="0" lvl="0" indent="0" algn="l" rtl="0">
              <a:spcBef>
                <a:spcPts val="600"/>
              </a:spcBef>
              <a:spcAft>
                <a:spcPts val="0"/>
              </a:spcAft>
              <a:buNone/>
            </a:pPr>
            <a:r>
              <a:rPr lang="nl-BE"/>
              <a:t>Via die telefoongesprekken konden we het volgende achterhalen: </a:t>
            </a:r>
          </a:p>
          <a:p>
            <a:pPr marL="285750" lvl="0" indent="-285750" algn="l" rtl="0">
              <a:spcBef>
                <a:spcPts val="600"/>
              </a:spcBef>
              <a:spcAft>
                <a:spcPts val="0"/>
              </a:spcAft>
              <a:buFont typeface="Arial" panose="020B0604020202020204" pitchFamily="34" charset="0"/>
              <a:buChar char="•"/>
            </a:pPr>
            <a:r>
              <a:rPr lang="nl-BE"/>
              <a:t>Welke acties rond ZA hadden de grootste impact op hun afvalvermindering?</a:t>
            </a:r>
          </a:p>
          <a:p>
            <a:pPr marL="285750" lvl="0" indent="-285750" algn="l" rtl="0">
              <a:spcBef>
                <a:spcPts val="600"/>
              </a:spcBef>
              <a:spcAft>
                <a:spcPts val="0"/>
              </a:spcAft>
              <a:buFont typeface="Arial" panose="020B0604020202020204" pitchFamily="34" charset="0"/>
              <a:buChar char="•"/>
            </a:pPr>
            <a:r>
              <a:rPr lang="nl-BE"/>
              <a:t>Wat waren hun successen?</a:t>
            </a:r>
          </a:p>
          <a:p>
            <a:pPr marL="285750" lvl="0" indent="-285750" algn="l" rtl="0">
              <a:spcBef>
                <a:spcPts val="600"/>
              </a:spcBef>
              <a:spcAft>
                <a:spcPts val="0"/>
              </a:spcAft>
              <a:buFont typeface="Arial" panose="020B0604020202020204" pitchFamily="34" charset="0"/>
              <a:buChar char="•"/>
            </a:pPr>
            <a:r>
              <a:rPr lang="nl-BE"/>
              <a:t>Welke moeilijkheden ondervonden zij?</a:t>
            </a:r>
          </a:p>
          <a:p>
            <a:pPr marL="285750" lvl="0" indent="-285750" algn="l" rtl="0">
              <a:spcBef>
                <a:spcPts val="600"/>
              </a:spcBef>
              <a:spcAft>
                <a:spcPts val="0"/>
              </a:spcAft>
              <a:buFont typeface="Arial" panose="020B0604020202020204" pitchFamily="34" charset="0"/>
              <a:buChar char="•"/>
            </a:pPr>
            <a:r>
              <a:rPr lang="nl-BE"/>
              <a:t>Wat heeft hen gemotiveerd? </a:t>
            </a:r>
          </a:p>
          <a:p>
            <a:pPr marL="285750" lvl="0" indent="-285750" algn="l" rtl="0">
              <a:spcBef>
                <a:spcPts val="600"/>
              </a:spcBef>
              <a:spcAft>
                <a:spcPts val="0"/>
              </a:spcAft>
              <a:buFont typeface="Arial" panose="020B0604020202020204" pitchFamily="34" charset="0"/>
              <a:buChar char="•"/>
            </a:pPr>
            <a:r>
              <a:rPr lang="nl-BE"/>
              <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g632311cbcf_0_388"/>
          <p:cNvSpPr txBox="1">
            <a:spLocks noGrp="1"/>
          </p:cNvSpPr>
          <p:nvPr>
            <p:ph type="title"/>
          </p:nvPr>
        </p:nvSpPr>
        <p:spPr>
          <a:xfrm>
            <a:off x="1003259" y="163160"/>
            <a:ext cx="8229600" cy="510900"/>
          </a:xfrm>
          <a:prstGeom prst="rect">
            <a:avLst/>
          </a:prstGeom>
        </p:spPr>
        <p:txBody>
          <a:bodyPr spcFirstLastPara="1" wrap="square" lIns="62850" tIns="62850" rIns="62850" bIns="62850" anchor="t" anchorCtr="0">
            <a:noAutofit/>
          </a:bodyPr>
          <a:lstStyle/>
          <a:p>
            <a:pPr marL="0" lvl="0" indent="0" algn="l" rtl="0">
              <a:spcBef>
                <a:spcPts val="0"/>
              </a:spcBef>
              <a:spcAft>
                <a:spcPts val="0"/>
              </a:spcAft>
              <a:buNone/>
            </a:pPr>
            <a:r>
              <a:rPr lang="nl-BE" dirty="0"/>
              <a:t>ZA-acties met de grootste impact</a:t>
            </a:r>
          </a:p>
        </p:txBody>
      </p:sp>
      <p:sp>
        <p:nvSpPr>
          <p:cNvPr id="548" name="Google Shape;548;g632311cbcf_0_388"/>
          <p:cNvSpPr txBox="1">
            <a:spLocks noGrp="1"/>
          </p:cNvSpPr>
          <p:nvPr>
            <p:ph type="body" idx="1"/>
          </p:nvPr>
        </p:nvSpPr>
        <p:spPr>
          <a:xfrm>
            <a:off x="43610" y="911001"/>
            <a:ext cx="5418998" cy="2523555"/>
          </a:xfrm>
          <a:prstGeom prst="rect">
            <a:avLst/>
          </a:prstGeom>
        </p:spPr>
        <p:txBody>
          <a:bodyPr spcFirstLastPara="1" wrap="square" lIns="62850" tIns="62850" rIns="62850" bIns="62850" anchor="t" anchorCtr="0">
            <a:noAutofit/>
          </a:bodyPr>
          <a:lstStyle/>
          <a:p>
            <a:pPr marL="317500" lvl="0" indent="-342900" algn="l" rtl="0">
              <a:spcBef>
                <a:spcPts val="600"/>
              </a:spcBef>
              <a:spcAft>
                <a:spcPts val="0"/>
              </a:spcAft>
              <a:buSzPts val="2800"/>
              <a:buChar char="●"/>
            </a:pPr>
            <a:r>
              <a:rPr lang="nl-BE" sz="1600" b="1"/>
              <a:t>Eigen verpakkingen gebruiken</a:t>
            </a:r>
            <a:r>
              <a:rPr lang="nl-BE" sz="1600"/>
              <a:t> om boodschappen (in bulk) te doen en om afhaalgerechten te kopen.</a:t>
            </a:r>
          </a:p>
          <a:p>
            <a:pPr marL="317500" lvl="0" indent="-342900" algn="l" rtl="0">
              <a:spcBef>
                <a:spcPts val="600"/>
              </a:spcBef>
              <a:spcAft>
                <a:spcPts val="0"/>
              </a:spcAft>
              <a:buSzPts val="2800"/>
              <a:buChar char="●"/>
            </a:pPr>
            <a:r>
              <a:rPr lang="nl-BE" sz="1600"/>
              <a:t>Organisch afval </a:t>
            </a:r>
            <a:r>
              <a:rPr lang="nl-BE" sz="1600" b="1"/>
              <a:t>composteren</a:t>
            </a:r>
            <a:r>
              <a:rPr lang="nl-BE" sz="1600"/>
              <a:t>: individueel of collectief composteren.</a:t>
            </a:r>
          </a:p>
          <a:p>
            <a:pPr marL="317500" indent="-342900">
              <a:buFont typeface="Merriweather Sans"/>
              <a:buChar char="●"/>
            </a:pPr>
            <a:r>
              <a:rPr lang="nl-BE" sz="1600" b="1"/>
              <a:t>Bewerkte producten vermijden </a:t>
            </a:r>
            <a:r>
              <a:rPr lang="nl-BE" sz="1600"/>
              <a:t>en </a:t>
            </a:r>
            <a:r>
              <a:rPr lang="nl-BE" sz="1600" b="1"/>
              <a:t>meer zelf doen </a:t>
            </a:r>
            <a:r>
              <a:rPr lang="nl-BE" sz="1600"/>
              <a:t>met basisproducten (zowel voeding als niet-voeding).</a:t>
            </a:r>
          </a:p>
          <a:p>
            <a:pPr marL="317500" lvl="0" indent="-342900" algn="l" rtl="0">
              <a:spcBef>
                <a:spcPts val="0"/>
              </a:spcBef>
              <a:spcAft>
                <a:spcPts val="0"/>
              </a:spcAft>
              <a:buSzPts val="2800"/>
              <a:buChar char="●"/>
            </a:pPr>
            <a:r>
              <a:rPr lang="nl-BE" sz="1600" b="1"/>
              <a:t>Eigen onderhouds- en verzorgingsproducten maken.</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6333" y="3180168"/>
            <a:ext cx="3148927" cy="1870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8616" y="3434555"/>
            <a:ext cx="2448539" cy="1630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8987" y="871537"/>
            <a:ext cx="1667836" cy="2242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1653" y="871538"/>
            <a:ext cx="1652536" cy="2194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3086" y="3434556"/>
            <a:ext cx="2859087"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5859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632311cbcf_0_161"/>
          <p:cNvSpPr txBox="1">
            <a:spLocks noGrp="1"/>
          </p:cNvSpPr>
          <p:nvPr>
            <p:ph type="title"/>
          </p:nvPr>
        </p:nvSpPr>
        <p:spPr>
          <a:xfrm>
            <a:off x="1027052" y="262993"/>
            <a:ext cx="7216500" cy="510900"/>
          </a:xfrm>
          <a:prstGeom prst="rect">
            <a:avLst/>
          </a:prstGeom>
          <a:noFill/>
          <a:ln>
            <a:noFill/>
          </a:ln>
        </p:spPr>
        <p:txBody>
          <a:bodyPr spcFirstLastPara="1" wrap="square" lIns="62850" tIns="62850" rIns="62850" bIns="62850" anchor="t" anchorCtr="0">
            <a:noAutofit/>
          </a:bodyPr>
          <a:lstStyle/>
          <a:p>
            <a:pPr marL="0" marR="0" lvl="0" indent="0" algn="ctr" rtl="0">
              <a:spcBef>
                <a:spcPts val="0"/>
              </a:spcBef>
              <a:spcAft>
                <a:spcPts val="0"/>
              </a:spcAft>
              <a:buClr>
                <a:srgbClr val="00799D"/>
              </a:buClr>
              <a:buSzPts val="1000"/>
              <a:buFont typeface="Arial"/>
              <a:buNone/>
            </a:pPr>
            <a:r>
              <a:rPr lang="nl-BE" sz="3300" b="1" i="0" u="none" strike="noStrike" cap="none">
                <a:solidFill>
                  <a:srgbClr val="00799D"/>
                </a:solidFill>
                <a:latin typeface="Arial"/>
                <a:ea typeface="Arial"/>
                <a:cs typeface="Arial"/>
                <a:sym typeface="Arial"/>
              </a:rPr>
              <a:t>TAL VAN TOOLS</a:t>
            </a:r>
          </a:p>
        </p:txBody>
      </p:sp>
      <p:grpSp>
        <p:nvGrpSpPr>
          <p:cNvPr id="287" name="Google Shape;287;g632311cbcf_0_161"/>
          <p:cNvGrpSpPr/>
          <p:nvPr/>
        </p:nvGrpSpPr>
        <p:grpSpPr>
          <a:xfrm>
            <a:off x="2675566" y="1073149"/>
            <a:ext cx="3692991" cy="2415053"/>
            <a:chOff x="2961500" y="961400"/>
            <a:chExt cx="3221100" cy="3220500"/>
          </a:xfrm>
        </p:grpSpPr>
        <p:sp>
          <p:nvSpPr>
            <p:cNvPr id="288" name="Google Shape;288;g632311cbcf_0_161"/>
            <p:cNvSpPr/>
            <p:nvPr/>
          </p:nvSpPr>
          <p:spPr>
            <a:xfrm>
              <a:off x="2961500" y="961400"/>
              <a:ext cx="3221100" cy="3220500"/>
            </a:xfrm>
            <a:prstGeom prst="ellipse">
              <a:avLst/>
            </a:prstGeom>
            <a:solidFill>
              <a:srgbClr val="1D7E74"/>
            </a:solidFill>
            <a:ln>
              <a:noFill/>
            </a:ln>
          </p:spPr>
          <p:txBody>
            <a:bodyPr spcFirstLastPara="1" wrap="square" lIns="83775" tIns="83775" rIns="83775" bIns="83775" anchor="ctr"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Calibri"/>
                <a:ea typeface="Calibri"/>
                <a:cs typeface="Calibri"/>
                <a:sym typeface="Calibri"/>
              </a:endParaRPr>
            </a:p>
          </p:txBody>
        </p:sp>
        <p:sp>
          <p:nvSpPr>
            <p:cNvPr id="289" name="Google Shape;289;g632311cbcf_0_161"/>
            <p:cNvSpPr txBox="1"/>
            <p:nvPr/>
          </p:nvSpPr>
          <p:spPr>
            <a:xfrm>
              <a:off x="3783050" y="1273366"/>
              <a:ext cx="1578000" cy="744000"/>
            </a:xfrm>
            <a:prstGeom prst="rect">
              <a:avLst/>
            </a:prstGeom>
            <a:noFill/>
            <a:ln>
              <a:noFill/>
            </a:ln>
          </p:spPr>
          <p:txBody>
            <a:bodyPr spcFirstLastPara="1" wrap="square" lIns="83775" tIns="83775" rIns="83775" bIns="83775" anchor="ctr" anchorCtr="0">
              <a:noAutofit/>
            </a:bodyPr>
            <a:lstStyle/>
            <a:p>
              <a:pPr marL="0" marR="0" lvl="0" indent="0" algn="ctr" rtl="0">
                <a:lnSpc>
                  <a:spcPct val="100000"/>
                </a:lnSpc>
                <a:spcBef>
                  <a:spcPts val="0"/>
                </a:spcBef>
                <a:spcAft>
                  <a:spcPts val="0"/>
                </a:spcAft>
                <a:buNone/>
              </a:pPr>
              <a:r>
                <a:rPr lang="nl-BE" sz="2100" b="0" i="0" u="none" strike="noStrike" cap="none">
                  <a:solidFill>
                    <a:srgbClr val="FFFFFF"/>
                  </a:solidFill>
                  <a:latin typeface="Roboto"/>
                  <a:ea typeface="Roboto"/>
                  <a:cs typeface="Roboto"/>
                  <a:sym typeface="Roboto"/>
                </a:rPr>
                <a:t>Alle Brusselaars</a:t>
              </a:r>
            </a:p>
          </p:txBody>
        </p:sp>
      </p:grpSp>
      <p:grpSp>
        <p:nvGrpSpPr>
          <p:cNvPr id="290" name="Google Shape;290;g632311cbcf_0_161"/>
          <p:cNvGrpSpPr/>
          <p:nvPr/>
        </p:nvGrpSpPr>
        <p:grpSpPr>
          <a:xfrm>
            <a:off x="3302636" y="2081895"/>
            <a:ext cx="2399022" cy="1172065"/>
            <a:chOff x="3474050" y="1986200"/>
            <a:chExt cx="2195700" cy="2195700"/>
          </a:xfrm>
        </p:grpSpPr>
        <p:sp>
          <p:nvSpPr>
            <p:cNvPr id="291" name="Google Shape;291;g632311cbcf_0_161"/>
            <p:cNvSpPr/>
            <p:nvPr/>
          </p:nvSpPr>
          <p:spPr>
            <a:xfrm>
              <a:off x="3474050" y="1986200"/>
              <a:ext cx="2195700" cy="2195700"/>
            </a:xfrm>
            <a:prstGeom prst="ellipse">
              <a:avLst/>
            </a:prstGeom>
            <a:solidFill>
              <a:srgbClr val="249C90"/>
            </a:solidFill>
            <a:ln>
              <a:noFill/>
            </a:ln>
          </p:spPr>
          <p:txBody>
            <a:bodyPr spcFirstLastPara="1" wrap="square" lIns="83775" tIns="83775" rIns="83775" bIns="83775" anchor="ctr" anchorCtr="0">
              <a:noAutofit/>
            </a:bodyPr>
            <a:lstStyle/>
            <a:p>
              <a:pPr marL="0" marR="0" lvl="0" indent="0" algn="l" rtl="0">
                <a:lnSpc>
                  <a:spcPct val="100000"/>
                </a:lnSpc>
                <a:spcBef>
                  <a:spcPts val="0"/>
                </a:spcBef>
                <a:spcAft>
                  <a:spcPts val="0"/>
                </a:spcAft>
                <a:buNone/>
              </a:pPr>
              <a:endParaRPr sz="2100" b="0" i="0" u="none" strike="noStrike" cap="none">
                <a:solidFill>
                  <a:srgbClr val="000000"/>
                </a:solidFill>
                <a:latin typeface="Calibri"/>
                <a:ea typeface="Calibri"/>
                <a:cs typeface="Calibri"/>
                <a:sym typeface="Calibri"/>
              </a:endParaRPr>
            </a:p>
          </p:txBody>
        </p:sp>
        <p:sp>
          <p:nvSpPr>
            <p:cNvPr id="292" name="Google Shape;292;g632311cbcf_0_161"/>
            <p:cNvSpPr txBox="1"/>
            <p:nvPr/>
          </p:nvSpPr>
          <p:spPr>
            <a:xfrm>
              <a:off x="3833273" y="2817050"/>
              <a:ext cx="1584600" cy="534000"/>
            </a:xfrm>
            <a:prstGeom prst="rect">
              <a:avLst/>
            </a:prstGeom>
            <a:noFill/>
            <a:ln>
              <a:noFill/>
            </a:ln>
          </p:spPr>
          <p:txBody>
            <a:bodyPr spcFirstLastPara="1" wrap="square" lIns="83775" tIns="83775" rIns="83775" bIns="83775" anchor="ctr" anchorCtr="0">
              <a:noAutofit/>
            </a:bodyPr>
            <a:lstStyle/>
            <a:p>
              <a:pPr marL="0" marR="0" lvl="0" indent="0" algn="ctr" rtl="0">
                <a:lnSpc>
                  <a:spcPct val="100000"/>
                </a:lnSpc>
                <a:spcBef>
                  <a:spcPts val="0"/>
                </a:spcBef>
                <a:spcAft>
                  <a:spcPts val="0"/>
                </a:spcAft>
                <a:buNone/>
              </a:pPr>
              <a:r>
                <a:rPr lang="nl-BE" sz="1800" b="0" i="0" u="none" strike="noStrike" cap="none">
                  <a:solidFill>
                    <a:srgbClr val="FFFFFF"/>
                  </a:solidFill>
                  <a:latin typeface="Roboto"/>
                  <a:ea typeface="Roboto"/>
                  <a:cs typeface="Roboto"/>
                  <a:sym typeface="Roboto"/>
                </a:rPr>
                <a:t>50 geselecteerde gezinnen </a:t>
              </a:r>
            </a:p>
          </p:txBody>
        </p:sp>
      </p:grpSp>
      <p:sp>
        <p:nvSpPr>
          <p:cNvPr id="293" name="Google Shape;293;g632311cbcf_0_161"/>
          <p:cNvSpPr txBox="1"/>
          <p:nvPr/>
        </p:nvSpPr>
        <p:spPr>
          <a:xfrm>
            <a:off x="330713" y="3989039"/>
            <a:ext cx="4457400" cy="1005600"/>
          </a:xfrm>
          <a:prstGeom prst="rect">
            <a:avLst/>
          </a:prstGeom>
          <a:solidFill>
            <a:srgbClr val="249C90"/>
          </a:solidFill>
          <a:ln>
            <a:noFill/>
          </a:ln>
        </p:spPr>
        <p:txBody>
          <a:bodyPr spcFirstLastPara="1" wrap="square" lIns="62850" tIns="62850" rIns="62850" bIns="62850" anchor="t" anchorCtr="0">
            <a:noAutofit/>
          </a:bodyPr>
          <a:lstStyle/>
          <a:p>
            <a:pPr marL="317500" marR="0" lvl="0" indent="-234950" algn="l" rtl="0">
              <a:lnSpc>
                <a:spcPct val="115000"/>
              </a:lnSpc>
              <a:spcBef>
                <a:spcPts val="0"/>
              </a:spcBef>
              <a:spcAft>
                <a:spcPts val="0"/>
              </a:spcAft>
              <a:buClr>
                <a:srgbClr val="FFFFFF"/>
              </a:buClr>
              <a:buSzPts val="1100"/>
              <a:buFont typeface="Roboto"/>
              <a:buChar char="●"/>
            </a:pPr>
            <a:r>
              <a:rPr lang="nl-BE" sz="1900" b="1" i="0" u="none" strike="noStrike" cap="none">
                <a:solidFill>
                  <a:srgbClr val="FFFFFF"/>
                </a:solidFill>
                <a:latin typeface="Roboto"/>
                <a:ea typeface="Roboto"/>
                <a:cs typeface="Roboto"/>
                <a:sym typeface="Roboto"/>
              </a:rPr>
              <a:t>Startpakket</a:t>
            </a:r>
            <a:r>
              <a:rPr lang="nl-BE" sz="1900" b="0" i="0" u="none" strike="noStrike" cap="none">
                <a:solidFill>
                  <a:srgbClr val="FFFFFF"/>
                </a:solidFill>
                <a:latin typeface="Roboto"/>
                <a:ea typeface="Roboto"/>
                <a:cs typeface="Roboto"/>
                <a:sym typeface="Roboto"/>
              </a:rPr>
              <a:t>, Helpdesk@</a:t>
            </a:r>
          </a:p>
          <a:p>
            <a:pPr marL="317500" marR="0" lvl="0" indent="-234950" algn="l" rtl="0">
              <a:lnSpc>
                <a:spcPct val="115000"/>
              </a:lnSpc>
              <a:spcBef>
                <a:spcPts val="0"/>
              </a:spcBef>
              <a:spcAft>
                <a:spcPts val="0"/>
              </a:spcAft>
              <a:buClr>
                <a:srgbClr val="FFFFFF"/>
              </a:buClr>
              <a:buSzPts val="1100"/>
              <a:buFont typeface="Roboto"/>
              <a:buChar char="●"/>
            </a:pPr>
            <a:r>
              <a:rPr lang="nl-BE" sz="1900" b="1" i="0" u="none" strike="noStrike" cap="none">
                <a:solidFill>
                  <a:srgbClr val="FFFFFF"/>
                </a:solidFill>
                <a:latin typeface="Roboto"/>
                <a:ea typeface="Roboto"/>
                <a:cs typeface="Roboto"/>
                <a:sym typeface="Roboto"/>
              </a:rPr>
              <a:t>Ontmoetingen</a:t>
            </a:r>
            <a:r>
              <a:rPr lang="nl-BE" sz="1900" b="0" i="0" u="none" strike="noStrike" cap="none">
                <a:solidFill>
                  <a:srgbClr val="FFFFFF"/>
                </a:solidFill>
                <a:latin typeface="Roboto"/>
                <a:ea typeface="Roboto"/>
                <a:cs typeface="Roboto"/>
                <a:sym typeface="Roboto"/>
              </a:rPr>
              <a:t>, ervaringen uitwisselen, bezoeken, opleidingen </a:t>
            </a:r>
          </a:p>
        </p:txBody>
      </p:sp>
      <p:cxnSp>
        <p:nvCxnSpPr>
          <p:cNvPr id="294" name="Google Shape;294;g632311cbcf_0_161"/>
          <p:cNvCxnSpPr>
            <a:stCxn id="293" idx="0"/>
            <a:endCxn id="291" idx="3"/>
          </p:cNvCxnSpPr>
          <p:nvPr/>
        </p:nvCxnSpPr>
        <p:spPr>
          <a:xfrm rot="10800000" flipH="1">
            <a:off x="2559413" y="3082439"/>
            <a:ext cx="1094700" cy="906600"/>
          </a:xfrm>
          <a:prstGeom prst="straightConnector1">
            <a:avLst/>
          </a:prstGeom>
          <a:noFill/>
          <a:ln w="76200" cap="flat" cmpd="sng">
            <a:solidFill>
              <a:srgbClr val="249C90"/>
            </a:solidFill>
            <a:prstDash val="solid"/>
            <a:round/>
            <a:headEnd type="none" w="sm" len="sm"/>
            <a:tailEnd type="triangle" w="med" len="med"/>
          </a:ln>
        </p:spPr>
      </p:cxnSp>
      <p:cxnSp>
        <p:nvCxnSpPr>
          <p:cNvPr id="295" name="Google Shape;295;g632311cbcf_0_161"/>
          <p:cNvCxnSpPr>
            <a:stCxn id="291" idx="5"/>
            <a:endCxn id="296" idx="0"/>
          </p:cNvCxnSpPr>
          <p:nvPr/>
        </p:nvCxnSpPr>
        <p:spPr>
          <a:xfrm>
            <a:off x="5350329" y="3082315"/>
            <a:ext cx="1674500" cy="906724"/>
          </a:xfrm>
          <a:prstGeom prst="straightConnector1">
            <a:avLst/>
          </a:prstGeom>
          <a:noFill/>
          <a:ln w="76200" cap="flat" cmpd="sng">
            <a:solidFill>
              <a:srgbClr val="FFC000"/>
            </a:solidFill>
            <a:prstDash val="solid"/>
            <a:round/>
            <a:headEnd type="none" w="sm" len="sm"/>
            <a:tailEnd type="triangle" w="med" len="med"/>
          </a:ln>
        </p:spPr>
      </p:cxnSp>
      <p:sp>
        <p:nvSpPr>
          <p:cNvPr id="296" name="Google Shape;296;g632311cbcf_0_161"/>
          <p:cNvSpPr txBox="1"/>
          <p:nvPr/>
        </p:nvSpPr>
        <p:spPr>
          <a:xfrm>
            <a:off x="5003935" y="3989039"/>
            <a:ext cx="4041787" cy="1032000"/>
          </a:xfrm>
          <a:prstGeom prst="rect">
            <a:avLst/>
          </a:prstGeom>
          <a:solidFill>
            <a:srgbClr val="FFC000"/>
          </a:solidFill>
          <a:ln>
            <a:noFill/>
          </a:ln>
        </p:spPr>
        <p:txBody>
          <a:bodyPr spcFirstLastPara="1" wrap="square" lIns="62850" tIns="62850" rIns="62850" bIns="62850" anchor="t" anchorCtr="0">
            <a:noAutofit/>
          </a:bodyPr>
          <a:lstStyle/>
          <a:p>
            <a:pPr marL="317500" marR="0" lvl="0" indent="-234950" algn="l" rtl="0">
              <a:lnSpc>
                <a:spcPct val="115000"/>
              </a:lnSpc>
              <a:spcBef>
                <a:spcPts val="0"/>
              </a:spcBef>
              <a:spcAft>
                <a:spcPts val="0"/>
              </a:spcAft>
              <a:buClr>
                <a:srgbClr val="D83829"/>
              </a:buClr>
              <a:buSzPts val="1100"/>
              <a:buFont typeface="Roboto"/>
              <a:buChar char="●"/>
            </a:pPr>
            <a:r>
              <a:rPr lang="nl-BE" sz="1600" i="0" u="none" strike="noStrike" cap="none">
                <a:solidFill>
                  <a:srgbClr val="D83829"/>
                </a:solidFill>
                <a:latin typeface="Roboto"/>
                <a:ea typeface="Roboto"/>
                <a:cs typeface="Roboto"/>
                <a:sym typeface="Roboto"/>
              </a:rPr>
              <a:t>Witte zak </a:t>
            </a:r>
            <a:r>
              <a:rPr lang="nl-BE" sz="1600" b="1" i="0" u="none" strike="noStrike" cap="none">
                <a:solidFill>
                  <a:srgbClr val="D83829"/>
                </a:solidFill>
                <a:latin typeface="Roboto"/>
                <a:ea typeface="Roboto"/>
                <a:cs typeface="Roboto"/>
                <a:sym typeface="Roboto"/>
              </a:rPr>
              <a:t>wegen</a:t>
            </a:r>
            <a:r>
              <a:rPr lang="nl-BE" sz="1600" b="0" i="0" u="none" strike="noStrike" cap="none">
                <a:solidFill>
                  <a:srgbClr val="D83829"/>
                </a:solidFill>
                <a:latin typeface="Roboto"/>
                <a:ea typeface="Roboto"/>
                <a:cs typeface="Roboto"/>
                <a:sym typeface="Roboto"/>
              </a:rPr>
              <a:t> </a:t>
            </a:r>
            <a:br>
              <a:rPr lang="nl-BE" sz="1600" b="0" i="0" u="none" strike="noStrike" cap="none">
                <a:solidFill>
                  <a:srgbClr val="D83829"/>
                </a:solidFill>
                <a:latin typeface="Roboto"/>
                <a:ea typeface="Roboto"/>
                <a:cs typeface="Roboto"/>
                <a:sym typeface="Roboto"/>
              </a:rPr>
            </a:br>
            <a:r>
              <a:rPr lang="nl-BE" sz="1600" b="0" i="0" u="none" strike="noStrike" cap="none">
                <a:solidFill>
                  <a:srgbClr val="D83829"/>
                </a:solidFill>
                <a:latin typeface="Roboto"/>
                <a:ea typeface="Roboto"/>
                <a:cs typeface="Roboto"/>
                <a:sym typeface="Roboto"/>
              </a:rPr>
              <a:t>en gegevens invoeren</a:t>
            </a:r>
          </a:p>
          <a:p>
            <a:pPr marL="317500" marR="0" lvl="0" indent="-234950" algn="l" rtl="0">
              <a:lnSpc>
                <a:spcPct val="115000"/>
              </a:lnSpc>
              <a:spcBef>
                <a:spcPts val="0"/>
              </a:spcBef>
              <a:spcAft>
                <a:spcPts val="0"/>
              </a:spcAft>
              <a:buClr>
                <a:srgbClr val="D83829"/>
              </a:buClr>
              <a:buSzPts val="1100"/>
              <a:buFont typeface="Roboto"/>
              <a:buChar char="●"/>
            </a:pPr>
            <a:r>
              <a:rPr lang="nl-BE" sz="1600" i="0" u="none" strike="noStrike" cap="none">
                <a:solidFill>
                  <a:srgbClr val="D83829"/>
                </a:solidFill>
                <a:latin typeface="Roboto"/>
                <a:ea typeface="Roboto"/>
                <a:cs typeface="Roboto"/>
                <a:sym typeface="Roboto"/>
              </a:rPr>
              <a:t>Ervaringen </a:t>
            </a:r>
            <a:r>
              <a:rPr lang="nl-BE" sz="1600" b="1" i="0" u="none" strike="noStrike" cap="none">
                <a:solidFill>
                  <a:srgbClr val="D83829"/>
                </a:solidFill>
                <a:latin typeface="Roboto"/>
                <a:ea typeface="Roboto"/>
                <a:cs typeface="Roboto"/>
                <a:sym typeface="Roboto"/>
              </a:rPr>
              <a:t>delen</a:t>
            </a:r>
          </a:p>
        </p:txBody>
      </p:sp>
      <p:grpSp>
        <p:nvGrpSpPr>
          <p:cNvPr id="297" name="Google Shape;297;g632311cbcf_0_161"/>
          <p:cNvGrpSpPr/>
          <p:nvPr/>
        </p:nvGrpSpPr>
        <p:grpSpPr>
          <a:xfrm>
            <a:off x="283812" y="828514"/>
            <a:ext cx="3003294" cy="870440"/>
            <a:chOff x="379232" y="1473018"/>
            <a:chExt cx="4506743" cy="1548000"/>
          </a:xfrm>
        </p:grpSpPr>
        <p:sp>
          <p:nvSpPr>
            <p:cNvPr id="298" name="Google Shape;298;g632311cbcf_0_161"/>
            <p:cNvSpPr txBox="1"/>
            <p:nvPr/>
          </p:nvSpPr>
          <p:spPr>
            <a:xfrm>
              <a:off x="1489075" y="1720320"/>
              <a:ext cx="3396900" cy="908400"/>
            </a:xfrm>
            <a:prstGeom prst="rect">
              <a:avLst/>
            </a:prstGeom>
            <a:noFill/>
            <a:ln>
              <a:noFill/>
            </a:ln>
          </p:spPr>
          <p:txBody>
            <a:bodyPr spcFirstLastPara="1" wrap="square" lIns="62850" tIns="62850" rIns="62850" bIns="62850" anchor="t" anchorCtr="0">
              <a:noAutofit/>
            </a:bodyPr>
            <a:lstStyle/>
            <a:p>
              <a:pPr marL="0" marR="0" lvl="0" indent="0" algn="l" rtl="0">
                <a:lnSpc>
                  <a:spcPct val="100000"/>
                </a:lnSpc>
                <a:spcBef>
                  <a:spcPts val="0"/>
                </a:spcBef>
                <a:spcAft>
                  <a:spcPts val="0"/>
                </a:spcAft>
                <a:buNone/>
              </a:pPr>
              <a:r>
                <a:rPr lang="nl-BE" sz="1800" b="0" i="0" u="none" strike="noStrike" cap="none" dirty="0">
                  <a:solidFill>
                    <a:srgbClr val="155B54"/>
                  </a:solidFill>
                  <a:latin typeface="Calibri"/>
                  <a:ea typeface="Calibri"/>
                  <a:cs typeface="Calibri"/>
                  <a:sym typeface="Calibri"/>
                </a:rPr>
                <a:t>Online </a:t>
              </a:r>
              <a:br>
                <a:rPr lang="nl-BE" sz="1800" b="0" i="0" u="none" strike="noStrike" cap="none" dirty="0">
                  <a:solidFill>
                    <a:srgbClr val="155B54"/>
                  </a:solidFill>
                  <a:latin typeface="Calibri"/>
                  <a:ea typeface="Calibri"/>
                  <a:cs typeface="Calibri"/>
                  <a:sym typeface="Calibri"/>
                </a:rPr>
              </a:br>
              <a:r>
                <a:rPr lang="nl-BE" sz="1800" b="0" i="0" u="none" strike="noStrike" cap="none" dirty="0" err="1">
                  <a:solidFill>
                    <a:srgbClr val="155B54"/>
                  </a:solidFill>
                  <a:latin typeface="Calibri"/>
                  <a:ea typeface="Calibri"/>
                  <a:cs typeface="Calibri"/>
                  <a:sym typeface="Calibri"/>
                </a:rPr>
                <a:t>coachingtool</a:t>
              </a:r>
              <a:endParaRPr lang="nl-BE" sz="1800" b="0" i="0" u="none" strike="noStrike" cap="none" dirty="0">
                <a:solidFill>
                  <a:srgbClr val="155B54"/>
                </a:solidFill>
                <a:latin typeface="Calibri"/>
                <a:ea typeface="Calibri"/>
                <a:cs typeface="Calibri"/>
                <a:sym typeface="Calibri"/>
              </a:endParaRPr>
            </a:p>
          </p:txBody>
        </p:sp>
        <p:cxnSp>
          <p:nvCxnSpPr>
            <p:cNvPr id="299" name="Google Shape;299;g632311cbcf_0_161"/>
            <p:cNvCxnSpPr/>
            <p:nvPr/>
          </p:nvCxnSpPr>
          <p:spPr>
            <a:xfrm>
              <a:off x="3047480" y="2269627"/>
              <a:ext cx="846900" cy="347400"/>
            </a:xfrm>
            <a:prstGeom prst="straightConnector1">
              <a:avLst/>
            </a:prstGeom>
            <a:noFill/>
            <a:ln w="38100" cap="flat" cmpd="sng">
              <a:solidFill>
                <a:srgbClr val="155B54"/>
              </a:solidFill>
              <a:prstDash val="solid"/>
              <a:round/>
              <a:headEnd type="none" w="sm" len="sm"/>
              <a:tailEnd type="triangle" w="med" len="med"/>
            </a:ln>
          </p:spPr>
        </p:cxnSp>
        <p:pic>
          <p:nvPicPr>
            <p:cNvPr id="300" name="Google Shape;300;g632311cbcf_0_161"/>
            <p:cNvPicPr preferRelativeResize="0"/>
            <p:nvPr/>
          </p:nvPicPr>
          <p:blipFill rotWithShape="1">
            <a:blip r:embed="rId3">
              <a:alphaModFix/>
            </a:blip>
            <a:srcRect r="-39" b="-30"/>
            <a:stretch/>
          </p:blipFill>
          <p:spPr>
            <a:xfrm>
              <a:off x="379232" y="1473018"/>
              <a:ext cx="1066910" cy="1548000"/>
            </a:xfrm>
            <a:prstGeom prst="rect">
              <a:avLst/>
            </a:prstGeom>
            <a:noFill/>
            <a:ln>
              <a:noFill/>
            </a:ln>
          </p:spPr>
        </p:pic>
      </p:grpSp>
      <p:grpSp>
        <p:nvGrpSpPr>
          <p:cNvPr id="301" name="Google Shape;301;g632311cbcf_0_161"/>
          <p:cNvGrpSpPr/>
          <p:nvPr/>
        </p:nvGrpSpPr>
        <p:grpSpPr>
          <a:xfrm>
            <a:off x="343587" y="2935981"/>
            <a:ext cx="2220293" cy="873360"/>
            <a:chOff x="460375" y="5220866"/>
            <a:chExt cx="3261300" cy="1553192"/>
          </a:xfrm>
        </p:grpSpPr>
        <p:sp>
          <p:nvSpPr>
            <p:cNvPr id="302" name="Google Shape;302;g632311cbcf_0_161"/>
            <p:cNvSpPr txBox="1"/>
            <p:nvPr/>
          </p:nvSpPr>
          <p:spPr>
            <a:xfrm>
              <a:off x="460375" y="5220866"/>
              <a:ext cx="2486100" cy="609000"/>
            </a:xfrm>
            <a:prstGeom prst="rect">
              <a:avLst/>
            </a:prstGeom>
            <a:noFill/>
            <a:ln>
              <a:noFill/>
            </a:ln>
          </p:spPr>
          <p:txBody>
            <a:bodyPr spcFirstLastPara="1" wrap="square" lIns="62850" tIns="62850" rIns="62850" bIns="62850" anchor="t" anchorCtr="0">
              <a:noAutofit/>
            </a:bodyPr>
            <a:lstStyle/>
            <a:p>
              <a:pPr marL="0" marR="0" lvl="0" indent="0" algn="l" rtl="0">
                <a:lnSpc>
                  <a:spcPct val="100000"/>
                </a:lnSpc>
                <a:spcBef>
                  <a:spcPts val="0"/>
                </a:spcBef>
                <a:spcAft>
                  <a:spcPts val="0"/>
                </a:spcAft>
                <a:buNone/>
              </a:pPr>
              <a:r>
                <a:rPr lang="nl-BE" sz="1800" b="0" i="0" u="none" strike="noStrike" cap="none">
                  <a:solidFill>
                    <a:srgbClr val="155B54"/>
                  </a:solidFill>
                  <a:latin typeface="Calibri"/>
                  <a:ea typeface="Calibri"/>
                  <a:cs typeface="Calibri"/>
                  <a:sym typeface="Calibri"/>
                </a:rPr>
                <a:t>Facebookpagina</a:t>
              </a:r>
            </a:p>
          </p:txBody>
        </p:sp>
        <p:cxnSp>
          <p:nvCxnSpPr>
            <p:cNvPr id="303" name="Google Shape;303;g632311cbcf_0_161"/>
            <p:cNvCxnSpPr>
              <a:stCxn id="302" idx="3"/>
            </p:cNvCxnSpPr>
            <p:nvPr/>
          </p:nvCxnSpPr>
          <p:spPr>
            <a:xfrm rot="10800000" flipH="1">
              <a:off x="2946475" y="5220866"/>
              <a:ext cx="775200" cy="304500"/>
            </a:xfrm>
            <a:prstGeom prst="straightConnector1">
              <a:avLst/>
            </a:prstGeom>
            <a:noFill/>
            <a:ln w="38100" cap="flat" cmpd="sng">
              <a:solidFill>
                <a:srgbClr val="155B54"/>
              </a:solidFill>
              <a:prstDash val="solid"/>
              <a:round/>
              <a:headEnd type="none" w="sm" len="sm"/>
              <a:tailEnd type="triangle" w="med" len="med"/>
            </a:ln>
          </p:spPr>
        </p:cxnSp>
        <p:pic>
          <p:nvPicPr>
            <p:cNvPr id="304" name="Google Shape;304;g632311cbcf_0_161" descr="Lâimage contient peut-ÃªtreÂ : texte"/>
            <p:cNvPicPr preferRelativeResize="0"/>
            <p:nvPr/>
          </p:nvPicPr>
          <p:blipFill rotWithShape="1">
            <a:blip r:embed="rId4">
              <a:alphaModFix/>
            </a:blip>
            <a:srcRect r="239"/>
            <a:stretch/>
          </p:blipFill>
          <p:spPr>
            <a:xfrm>
              <a:off x="1493610" y="5745174"/>
              <a:ext cx="807085" cy="1028884"/>
            </a:xfrm>
            <a:prstGeom prst="rect">
              <a:avLst/>
            </a:prstGeom>
            <a:noFill/>
            <a:ln>
              <a:noFill/>
            </a:ln>
          </p:spPr>
        </p:pic>
        <p:pic>
          <p:nvPicPr>
            <p:cNvPr id="305" name="Google Shape;305;g632311cbcf_0_161" descr="RÃ©sultat de recherche d'images pour &quot;logo facebook&quot;"/>
            <p:cNvPicPr preferRelativeResize="0"/>
            <p:nvPr/>
          </p:nvPicPr>
          <p:blipFill rotWithShape="1">
            <a:blip r:embed="rId5">
              <a:alphaModFix/>
            </a:blip>
            <a:srcRect/>
            <a:stretch/>
          </p:blipFill>
          <p:spPr>
            <a:xfrm>
              <a:off x="650285" y="5882194"/>
              <a:ext cx="744706" cy="744706"/>
            </a:xfrm>
            <a:prstGeom prst="rect">
              <a:avLst/>
            </a:prstGeom>
            <a:noFill/>
            <a:ln>
              <a:noFill/>
            </a:ln>
          </p:spPr>
        </p:pic>
      </p:grpSp>
      <p:sp>
        <p:nvSpPr>
          <p:cNvPr id="306" name="Google Shape;306;g632311cbcf_0_161" descr="RÃ©sultat de recherche d'images pour &quot;logo mail&quot;"/>
          <p:cNvSpPr/>
          <p:nvPr/>
        </p:nvSpPr>
        <p:spPr>
          <a:xfrm>
            <a:off x="116651" y="-81016"/>
            <a:ext cx="228600" cy="171300"/>
          </a:xfrm>
          <a:prstGeom prst="rect">
            <a:avLst/>
          </a:prstGeom>
          <a:noFill/>
          <a:ln>
            <a:noFill/>
          </a:ln>
        </p:spPr>
        <p:txBody>
          <a:bodyPr spcFirstLastPara="1" wrap="square" lIns="62850" tIns="31425" rIns="62850" bIns="31425"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Calibri"/>
              <a:ea typeface="Calibri"/>
              <a:cs typeface="Calibri"/>
              <a:sym typeface="Calibri"/>
            </a:endParaRPr>
          </a:p>
        </p:txBody>
      </p:sp>
      <p:sp>
        <p:nvSpPr>
          <p:cNvPr id="307" name="Google Shape;307;g632311cbcf_0_161" descr="RÃ©sultat de recherche d'images pour &quot;logo mail&quot;"/>
          <p:cNvSpPr/>
          <p:nvPr/>
        </p:nvSpPr>
        <p:spPr>
          <a:xfrm>
            <a:off x="230921" y="4687"/>
            <a:ext cx="228600" cy="171300"/>
          </a:xfrm>
          <a:prstGeom prst="rect">
            <a:avLst/>
          </a:prstGeom>
          <a:noFill/>
          <a:ln>
            <a:noFill/>
          </a:ln>
        </p:spPr>
        <p:txBody>
          <a:bodyPr spcFirstLastPara="1" wrap="square" lIns="62850" tIns="31425" rIns="62850" bIns="31425"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Calibri"/>
              <a:ea typeface="Calibri"/>
              <a:cs typeface="Calibri"/>
              <a:sym typeface="Calibri"/>
            </a:endParaRPr>
          </a:p>
        </p:txBody>
      </p:sp>
      <p:grpSp>
        <p:nvGrpSpPr>
          <p:cNvPr id="308" name="Google Shape;308;g632311cbcf_0_161"/>
          <p:cNvGrpSpPr/>
          <p:nvPr/>
        </p:nvGrpSpPr>
        <p:grpSpPr>
          <a:xfrm>
            <a:off x="267410" y="1883140"/>
            <a:ext cx="2078972" cy="805155"/>
            <a:chOff x="356275" y="3348658"/>
            <a:chExt cx="3207300" cy="1431896"/>
          </a:xfrm>
        </p:grpSpPr>
        <p:sp>
          <p:nvSpPr>
            <p:cNvPr id="309" name="Google Shape;309;g632311cbcf_0_161"/>
            <p:cNvSpPr txBox="1"/>
            <p:nvPr/>
          </p:nvSpPr>
          <p:spPr>
            <a:xfrm>
              <a:off x="356275" y="3348658"/>
              <a:ext cx="1973100" cy="609000"/>
            </a:xfrm>
            <a:prstGeom prst="rect">
              <a:avLst/>
            </a:prstGeom>
            <a:noFill/>
            <a:ln>
              <a:noFill/>
            </a:ln>
          </p:spPr>
          <p:txBody>
            <a:bodyPr spcFirstLastPara="1" wrap="square" lIns="62850" tIns="62850" rIns="62850" bIns="62850" anchor="t" anchorCtr="0">
              <a:noAutofit/>
            </a:bodyPr>
            <a:lstStyle/>
            <a:p>
              <a:pPr marL="0" marR="0" lvl="0" indent="0" algn="l" rtl="0">
                <a:lnSpc>
                  <a:spcPct val="100000"/>
                </a:lnSpc>
                <a:spcBef>
                  <a:spcPts val="0"/>
                </a:spcBef>
                <a:spcAft>
                  <a:spcPts val="0"/>
                </a:spcAft>
                <a:buNone/>
              </a:pPr>
              <a:r>
                <a:rPr lang="nl-BE" sz="1800" b="0" i="0" u="none" strike="noStrike" cap="none">
                  <a:solidFill>
                    <a:srgbClr val="155B54"/>
                  </a:solidFill>
                  <a:latin typeface="Calibri"/>
                  <a:ea typeface="Calibri"/>
                  <a:cs typeface="Calibri"/>
                  <a:sym typeface="Calibri"/>
                </a:rPr>
                <a:t>Newsletter</a:t>
              </a:r>
            </a:p>
          </p:txBody>
        </p:sp>
        <p:cxnSp>
          <p:nvCxnSpPr>
            <p:cNvPr id="310" name="Google Shape;310;g632311cbcf_0_161"/>
            <p:cNvCxnSpPr>
              <a:stCxn id="309" idx="3"/>
            </p:cNvCxnSpPr>
            <p:nvPr/>
          </p:nvCxnSpPr>
          <p:spPr>
            <a:xfrm>
              <a:off x="2329375" y="3653158"/>
              <a:ext cx="1234200" cy="48600"/>
            </a:xfrm>
            <a:prstGeom prst="straightConnector1">
              <a:avLst/>
            </a:prstGeom>
            <a:noFill/>
            <a:ln w="38100" cap="flat" cmpd="sng">
              <a:solidFill>
                <a:srgbClr val="155B54"/>
              </a:solidFill>
              <a:prstDash val="solid"/>
              <a:round/>
              <a:headEnd type="none" w="sm" len="sm"/>
              <a:tailEnd type="triangle" w="med" len="med"/>
            </a:ln>
          </p:spPr>
        </p:cxnSp>
        <p:pic>
          <p:nvPicPr>
            <p:cNvPr id="311" name="Google Shape;311;g632311cbcf_0_161" descr="C:\Users\NADGE~1\AppData\Local\Temp\ban_Newsletter_FR.jpg"/>
            <p:cNvPicPr preferRelativeResize="0"/>
            <p:nvPr/>
          </p:nvPicPr>
          <p:blipFill rotWithShape="1">
            <a:blip r:embed="rId6">
              <a:alphaModFix/>
            </a:blip>
            <a:srcRect/>
            <a:stretch/>
          </p:blipFill>
          <p:spPr>
            <a:xfrm>
              <a:off x="379232" y="4055268"/>
              <a:ext cx="2986348" cy="725286"/>
            </a:xfrm>
            <a:prstGeom prst="rect">
              <a:avLst/>
            </a:prstGeom>
            <a:noFill/>
            <a:ln>
              <a:noFill/>
            </a:ln>
          </p:spPr>
        </p:pic>
        <p:pic>
          <p:nvPicPr>
            <p:cNvPr id="312" name="Google Shape;312;g632311cbcf_0_161" descr="RÃ©sultat de recherche d'images pour &quot;logo mail&quot;"/>
            <p:cNvPicPr preferRelativeResize="0"/>
            <p:nvPr/>
          </p:nvPicPr>
          <p:blipFill rotWithShape="1">
            <a:blip r:embed="rId7">
              <a:alphaModFix/>
            </a:blip>
            <a:srcRect/>
            <a:stretch/>
          </p:blipFill>
          <p:spPr>
            <a:xfrm>
              <a:off x="2281163" y="3420666"/>
              <a:ext cx="524521" cy="524521"/>
            </a:xfrm>
            <a:prstGeom prst="rect">
              <a:avLst/>
            </a:prstGeom>
            <a:noFill/>
            <a:ln>
              <a:noFill/>
            </a:ln>
          </p:spPr>
        </p:pic>
      </p:grpSp>
      <p:grpSp>
        <p:nvGrpSpPr>
          <p:cNvPr id="313" name="Google Shape;313;g632311cbcf_0_161"/>
          <p:cNvGrpSpPr/>
          <p:nvPr/>
        </p:nvGrpSpPr>
        <p:grpSpPr>
          <a:xfrm>
            <a:off x="6410227" y="2248336"/>
            <a:ext cx="2474077" cy="929404"/>
            <a:chOff x="8156328" y="3937556"/>
            <a:chExt cx="2881525" cy="1120710"/>
          </a:xfrm>
        </p:grpSpPr>
        <p:cxnSp>
          <p:nvCxnSpPr>
            <p:cNvPr id="314" name="Google Shape;314;g632311cbcf_0_161"/>
            <p:cNvCxnSpPr/>
            <p:nvPr/>
          </p:nvCxnSpPr>
          <p:spPr>
            <a:xfrm flipH="1">
              <a:off x="8156328" y="4222482"/>
              <a:ext cx="709500" cy="75900"/>
            </a:xfrm>
            <a:prstGeom prst="straightConnector1">
              <a:avLst/>
            </a:prstGeom>
            <a:noFill/>
            <a:ln w="38100" cap="flat" cmpd="sng">
              <a:solidFill>
                <a:srgbClr val="155B54"/>
              </a:solidFill>
              <a:prstDash val="solid"/>
              <a:round/>
              <a:headEnd type="none" w="sm" len="sm"/>
              <a:tailEnd type="triangle" w="med" len="med"/>
            </a:ln>
          </p:spPr>
        </p:cxnSp>
        <p:pic>
          <p:nvPicPr>
            <p:cNvPr id="315" name="Google Shape;315;g632311cbcf_0_161"/>
            <p:cNvPicPr preferRelativeResize="0"/>
            <p:nvPr/>
          </p:nvPicPr>
          <p:blipFill rotWithShape="1">
            <a:blip r:embed="rId8">
              <a:alphaModFix/>
            </a:blip>
            <a:srcRect/>
            <a:stretch/>
          </p:blipFill>
          <p:spPr>
            <a:xfrm>
              <a:off x="9027850" y="3937556"/>
              <a:ext cx="2010002" cy="1120710"/>
            </a:xfrm>
            <a:prstGeom prst="rect">
              <a:avLst/>
            </a:prstGeom>
            <a:noFill/>
            <a:ln>
              <a:noFill/>
            </a:ln>
          </p:spPr>
        </p:pic>
      </p:grpSp>
      <p:grpSp>
        <p:nvGrpSpPr>
          <p:cNvPr id="316" name="Google Shape;316;g632311cbcf_0_161"/>
          <p:cNvGrpSpPr/>
          <p:nvPr/>
        </p:nvGrpSpPr>
        <p:grpSpPr>
          <a:xfrm>
            <a:off x="6048489" y="3147965"/>
            <a:ext cx="2961185" cy="735247"/>
            <a:chOff x="8066801" y="5174730"/>
            <a:chExt cx="3949300" cy="1307571"/>
          </a:xfrm>
        </p:grpSpPr>
        <p:sp>
          <p:nvSpPr>
            <p:cNvPr id="317" name="Google Shape;317;g632311cbcf_0_161"/>
            <p:cNvSpPr txBox="1"/>
            <p:nvPr/>
          </p:nvSpPr>
          <p:spPr>
            <a:xfrm>
              <a:off x="9052401" y="5192902"/>
              <a:ext cx="2963700" cy="1289399"/>
            </a:xfrm>
            <a:prstGeom prst="rect">
              <a:avLst/>
            </a:prstGeom>
            <a:noFill/>
            <a:ln>
              <a:noFill/>
            </a:ln>
          </p:spPr>
          <p:txBody>
            <a:bodyPr spcFirstLastPara="1" wrap="square" lIns="62850" tIns="62850" rIns="62850" bIns="62850" anchor="t" anchorCtr="0">
              <a:noAutofit/>
            </a:bodyPr>
            <a:lstStyle/>
            <a:p>
              <a:pPr marL="0" marR="0" lvl="0" indent="0" algn="l" rtl="0">
                <a:lnSpc>
                  <a:spcPct val="100000"/>
                </a:lnSpc>
                <a:spcBef>
                  <a:spcPts val="0"/>
                </a:spcBef>
                <a:spcAft>
                  <a:spcPts val="0"/>
                </a:spcAft>
                <a:buNone/>
              </a:pPr>
              <a:r>
                <a:rPr lang="nl-BE" sz="1800" b="0" i="0" u="none" strike="noStrike" cap="none" dirty="0">
                  <a:solidFill>
                    <a:srgbClr val="155B54"/>
                  </a:solidFill>
                  <a:latin typeface="Calibri"/>
                  <a:ea typeface="Calibri"/>
                  <a:cs typeface="Calibri"/>
                  <a:sym typeface="Calibri"/>
                </a:rPr>
                <a:t>Activiteiten, workshops en evenementen rond ZA</a:t>
              </a:r>
            </a:p>
          </p:txBody>
        </p:sp>
        <p:cxnSp>
          <p:nvCxnSpPr>
            <p:cNvPr id="318" name="Google Shape;318;g632311cbcf_0_161"/>
            <p:cNvCxnSpPr/>
            <p:nvPr/>
          </p:nvCxnSpPr>
          <p:spPr>
            <a:xfrm rot="10800000">
              <a:off x="8066801" y="5174730"/>
              <a:ext cx="854100" cy="464100"/>
            </a:xfrm>
            <a:prstGeom prst="straightConnector1">
              <a:avLst/>
            </a:prstGeom>
            <a:noFill/>
            <a:ln w="38100" cap="flat" cmpd="sng">
              <a:solidFill>
                <a:srgbClr val="155B54"/>
              </a:solidFill>
              <a:prstDash val="solid"/>
              <a:round/>
              <a:headEnd type="none" w="sm" len="sm"/>
              <a:tailEnd type="triangle" w="med" len="med"/>
            </a:ln>
          </p:spPr>
        </p:cxnSp>
      </p:grpSp>
      <p:grpSp>
        <p:nvGrpSpPr>
          <p:cNvPr id="319" name="Google Shape;319;g632311cbcf_0_161"/>
          <p:cNvGrpSpPr/>
          <p:nvPr/>
        </p:nvGrpSpPr>
        <p:grpSpPr>
          <a:xfrm>
            <a:off x="6185036" y="811410"/>
            <a:ext cx="2647159" cy="1252910"/>
            <a:chOff x="7607616" y="1442465"/>
            <a:chExt cx="4384891" cy="2227396"/>
          </a:xfrm>
        </p:grpSpPr>
        <p:grpSp>
          <p:nvGrpSpPr>
            <p:cNvPr id="320" name="Google Shape;320;g632311cbcf_0_161"/>
            <p:cNvGrpSpPr/>
            <p:nvPr/>
          </p:nvGrpSpPr>
          <p:grpSpPr>
            <a:xfrm>
              <a:off x="7607616" y="1442465"/>
              <a:ext cx="4384891" cy="1584942"/>
              <a:chOff x="7609899" y="1442500"/>
              <a:chExt cx="4386207" cy="1585418"/>
            </a:xfrm>
          </p:grpSpPr>
          <p:sp>
            <p:nvSpPr>
              <p:cNvPr id="321" name="Google Shape;321;g632311cbcf_0_161"/>
              <p:cNvSpPr txBox="1"/>
              <p:nvPr/>
            </p:nvSpPr>
            <p:spPr>
              <a:xfrm>
                <a:off x="9394016" y="2418918"/>
                <a:ext cx="1701600" cy="609000"/>
              </a:xfrm>
              <a:prstGeom prst="rect">
                <a:avLst/>
              </a:prstGeom>
              <a:noFill/>
              <a:ln>
                <a:noFill/>
              </a:ln>
            </p:spPr>
            <p:txBody>
              <a:bodyPr spcFirstLastPara="1" wrap="square" lIns="62850" tIns="62850" rIns="62850" bIns="62850" anchor="t" anchorCtr="0">
                <a:noAutofit/>
              </a:bodyPr>
              <a:lstStyle/>
              <a:p>
                <a:pPr marL="0" marR="0" lvl="0" indent="0" algn="l" rtl="0">
                  <a:lnSpc>
                    <a:spcPct val="100000"/>
                  </a:lnSpc>
                  <a:spcBef>
                    <a:spcPts val="0"/>
                  </a:spcBef>
                  <a:spcAft>
                    <a:spcPts val="0"/>
                  </a:spcAft>
                  <a:buNone/>
                </a:pPr>
                <a:r>
                  <a:rPr lang="nl-BE" sz="1800" b="0" i="0" u="none" strike="noStrike" cap="none">
                    <a:solidFill>
                      <a:srgbClr val="155B54"/>
                    </a:solidFill>
                    <a:latin typeface="Calibri"/>
                    <a:ea typeface="Calibri"/>
                    <a:cs typeface="Calibri"/>
                    <a:sym typeface="Calibri"/>
                  </a:rPr>
                  <a:t>ZA website &amp; brochure</a:t>
                </a:r>
              </a:p>
            </p:txBody>
          </p:sp>
          <p:cxnSp>
            <p:nvCxnSpPr>
              <p:cNvPr id="322" name="Google Shape;322;g632311cbcf_0_161"/>
              <p:cNvCxnSpPr/>
              <p:nvPr/>
            </p:nvCxnSpPr>
            <p:spPr>
              <a:xfrm flipH="1">
                <a:off x="7609899" y="2723418"/>
                <a:ext cx="900300" cy="193200"/>
              </a:xfrm>
              <a:prstGeom prst="straightConnector1">
                <a:avLst/>
              </a:prstGeom>
              <a:noFill/>
              <a:ln w="38100" cap="flat" cmpd="sng">
                <a:solidFill>
                  <a:srgbClr val="155B54"/>
                </a:solidFill>
                <a:prstDash val="solid"/>
                <a:round/>
                <a:headEnd type="none" w="sm" len="sm"/>
                <a:tailEnd type="triangle" w="med" len="med"/>
              </a:ln>
            </p:spPr>
          </p:cxnSp>
          <p:grpSp>
            <p:nvGrpSpPr>
              <p:cNvPr id="323" name="Google Shape;323;g632311cbcf_0_161"/>
              <p:cNvGrpSpPr/>
              <p:nvPr/>
            </p:nvGrpSpPr>
            <p:grpSpPr>
              <a:xfrm>
                <a:off x="7797009" y="1442500"/>
                <a:ext cx="4199096" cy="1000672"/>
                <a:chOff x="3298190" y="1829594"/>
                <a:chExt cx="5598795" cy="1334230"/>
              </a:xfrm>
            </p:grpSpPr>
            <p:pic>
              <p:nvPicPr>
                <p:cNvPr id="324" name="Google Shape;324;g632311cbcf_0_161"/>
                <p:cNvPicPr preferRelativeResize="0"/>
                <p:nvPr/>
              </p:nvPicPr>
              <p:blipFill rotWithShape="1">
                <a:blip r:embed="rId9">
                  <a:alphaModFix/>
                </a:blip>
                <a:srcRect b="219"/>
                <a:stretch/>
              </p:blipFill>
              <p:spPr>
                <a:xfrm>
                  <a:off x="3298190" y="1829594"/>
                  <a:ext cx="5598795" cy="1334230"/>
                </a:xfrm>
                <a:prstGeom prst="rect">
                  <a:avLst/>
                </a:prstGeom>
                <a:noFill/>
                <a:ln>
                  <a:noFill/>
                </a:ln>
              </p:spPr>
            </p:pic>
            <p:sp>
              <p:nvSpPr>
                <p:cNvPr id="325" name="Google Shape;325;g632311cbcf_0_161"/>
                <p:cNvSpPr/>
                <p:nvPr/>
              </p:nvSpPr>
              <p:spPr>
                <a:xfrm>
                  <a:off x="3318728" y="2921690"/>
                  <a:ext cx="1287300" cy="216000"/>
                </a:xfrm>
                <a:prstGeom prst="roundRect">
                  <a:avLst>
                    <a:gd name="adj" fmla="val 16667"/>
                  </a:avLst>
                </a:prstGeom>
                <a:solidFill>
                  <a:srgbClr val="92CCDC"/>
                </a:solidFill>
                <a:ln w="9525" cap="flat" cmpd="sng">
                  <a:solidFill>
                    <a:srgbClr val="8CB3E3"/>
                  </a:solidFill>
                  <a:prstDash val="solid"/>
                  <a:round/>
                  <a:headEnd type="none" w="sm" len="sm"/>
                  <a:tailEnd type="none" w="sm" len="sm"/>
                </a:ln>
              </p:spPr>
              <p:txBody>
                <a:bodyPr spcFirstLastPara="1" wrap="square" lIns="62850" tIns="31425" rIns="62850" bIns="31425" anchor="ctr" anchorCtr="0">
                  <a:noAutofit/>
                </a:bodyPr>
                <a:lstStyle/>
                <a:p>
                  <a:pPr marL="0" marR="0" lvl="0" indent="0" algn="ctr" rtl="0">
                    <a:lnSpc>
                      <a:spcPct val="100000"/>
                    </a:lnSpc>
                    <a:spcBef>
                      <a:spcPts val="0"/>
                    </a:spcBef>
                    <a:spcAft>
                      <a:spcPts val="0"/>
                    </a:spcAft>
                    <a:buNone/>
                  </a:pPr>
                  <a:r>
                    <a:rPr lang="nl-BE" sz="600" b="0" i="0" u="none" strike="noStrike" cap="none">
                      <a:solidFill>
                        <a:srgbClr val="FFFFFF"/>
                      </a:solidFill>
                      <a:latin typeface="Calibri"/>
                      <a:ea typeface="Calibri"/>
                      <a:cs typeface="Calibri"/>
                      <a:sym typeface="Calibri"/>
                    </a:rPr>
                    <a:t>ZERO AFVAL</a:t>
                  </a:r>
                </a:p>
              </p:txBody>
            </p:sp>
          </p:grpSp>
        </p:grpSp>
        <p:pic>
          <p:nvPicPr>
            <p:cNvPr id="326" name="Google Shape;326;g632311cbcf_0_161"/>
            <p:cNvPicPr preferRelativeResize="0"/>
            <p:nvPr/>
          </p:nvPicPr>
          <p:blipFill rotWithShape="1">
            <a:blip r:embed="rId10">
              <a:alphaModFix/>
            </a:blip>
            <a:srcRect/>
            <a:stretch/>
          </p:blipFill>
          <p:spPr>
            <a:xfrm>
              <a:off x="11010334" y="2323757"/>
              <a:ext cx="949143" cy="1346104"/>
            </a:xfrm>
            <a:prstGeom prst="rect">
              <a:avLst/>
            </a:prstGeom>
            <a:noFill/>
            <a:ln>
              <a:noFill/>
            </a:ln>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g632311cbcf_0_388"/>
          <p:cNvSpPr txBox="1">
            <a:spLocks noGrp="1"/>
          </p:cNvSpPr>
          <p:nvPr>
            <p:ph type="title"/>
          </p:nvPr>
        </p:nvSpPr>
        <p:spPr>
          <a:xfrm>
            <a:off x="1027052" y="319514"/>
            <a:ext cx="8229600" cy="510900"/>
          </a:xfrm>
          <a:prstGeom prst="rect">
            <a:avLst/>
          </a:prstGeom>
        </p:spPr>
        <p:txBody>
          <a:bodyPr spcFirstLastPara="1" wrap="square" lIns="62850" tIns="62850" rIns="62850" bIns="62850" anchor="t" anchorCtr="0">
            <a:noAutofit/>
          </a:bodyPr>
          <a:lstStyle/>
          <a:p>
            <a:pPr marL="0" lvl="0" indent="0" algn="l" rtl="0">
              <a:spcBef>
                <a:spcPts val="0"/>
              </a:spcBef>
              <a:spcAft>
                <a:spcPts val="0"/>
              </a:spcAft>
              <a:buNone/>
            </a:pPr>
            <a:r>
              <a:rPr lang="nl-BE"/>
              <a:t>ZA-acties met de grootste impact</a:t>
            </a:r>
          </a:p>
        </p:txBody>
      </p:sp>
      <p:sp>
        <p:nvSpPr>
          <p:cNvPr id="548" name="Google Shape;548;g632311cbcf_0_388"/>
          <p:cNvSpPr txBox="1">
            <a:spLocks noGrp="1"/>
          </p:cNvSpPr>
          <p:nvPr>
            <p:ph type="body" idx="1"/>
          </p:nvPr>
        </p:nvSpPr>
        <p:spPr>
          <a:xfrm>
            <a:off x="3793570" y="875992"/>
            <a:ext cx="5275646" cy="2197952"/>
          </a:xfrm>
          <a:prstGeom prst="rect">
            <a:avLst/>
          </a:prstGeom>
        </p:spPr>
        <p:txBody>
          <a:bodyPr spcFirstLastPara="1" wrap="square" lIns="62850" tIns="62850" rIns="62850" bIns="62850" anchor="t" anchorCtr="0">
            <a:noAutofit/>
          </a:bodyPr>
          <a:lstStyle/>
          <a:p>
            <a:pPr marL="317500" lvl="0" indent="-342900" algn="l" rtl="0">
              <a:spcBef>
                <a:spcPts val="0"/>
              </a:spcBef>
              <a:spcAft>
                <a:spcPts val="0"/>
              </a:spcAft>
              <a:buSzPts val="2800"/>
              <a:buChar char="●"/>
            </a:pPr>
            <a:r>
              <a:rPr lang="nl-BE"/>
              <a:t>Wegwerpproducten vervangen door </a:t>
            </a:r>
            <a:r>
              <a:rPr lang="nl-BE" b="1"/>
              <a:t>herbruikbare alternatieven</a:t>
            </a:r>
            <a:r>
              <a:rPr lang="nl-BE"/>
              <a:t>.</a:t>
            </a:r>
          </a:p>
          <a:p>
            <a:pPr marL="317500" lvl="0" indent="-342900" algn="l" rtl="0">
              <a:spcBef>
                <a:spcPts val="0"/>
              </a:spcBef>
              <a:spcAft>
                <a:spcPts val="0"/>
              </a:spcAft>
              <a:buSzPts val="2800"/>
              <a:buChar char="●"/>
            </a:pPr>
            <a:r>
              <a:rPr lang="nl-BE"/>
              <a:t>Aankopen goed </a:t>
            </a:r>
            <a:r>
              <a:rPr lang="nl-BE" b="1"/>
              <a:t>organiseren</a:t>
            </a:r>
            <a:r>
              <a:rPr lang="nl-BE"/>
              <a:t> en plannen.</a:t>
            </a:r>
          </a:p>
          <a:p>
            <a:pPr marL="317500" lvl="0" indent="-342900" algn="l" rtl="0">
              <a:spcBef>
                <a:spcPts val="0"/>
              </a:spcBef>
              <a:spcAft>
                <a:spcPts val="0"/>
              </a:spcAft>
              <a:buSzPts val="2800"/>
              <a:buChar char="●"/>
            </a:pPr>
            <a:r>
              <a:rPr lang="nl-BE" b="1"/>
              <a:t>Minder kopen </a:t>
            </a:r>
            <a:r>
              <a:rPr lang="nl-BE"/>
              <a:t>door na te denken over wat je echt nodig hebt.</a:t>
            </a:r>
          </a:p>
          <a:p>
            <a:pPr marL="317500" lvl="0" indent="-342900" algn="l" rtl="0">
              <a:spcBef>
                <a:spcPts val="0"/>
              </a:spcBef>
              <a:spcAft>
                <a:spcPts val="0"/>
              </a:spcAft>
              <a:buSzPts val="2800"/>
              <a:buChar char="●"/>
            </a:pPr>
            <a:r>
              <a:rPr lang="nl-BE" b="1"/>
              <a:t>Kiezen voor tweedehands </a:t>
            </a:r>
            <a:r>
              <a:rPr lang="nl-BE"/>
              <a:t>en </a:t>
            </a:r>
            <a:r>
              <a:rPr lang="nl-BE" b="1"/>
              <a:t>nieuwe aankopen vermijden </a:t>
            </a:r>
            <a:r>
              <a:rPr lang="nl-BE"/>
              <a:t>(voor kleding, kinderspullen, meubels ...).</a:t>
            </a: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8617" y="3579413"/>
            <a:ext cx="927051" cy="1390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714" y="2805309"/>
            <a:ext cx="1642465" cy="2191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6374" y="2805310"/>
            <a:ext cx="3270829" cy="2178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510" y="3568716"/>
            <a:ext cx="2438331" cy="1370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2209" y="979689"/>
            <a:ext cx="3467565" cy="2487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34294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De mooiste successen/ontdekkingen</a:t>
            </a:r>
          </a:p>
        </p:txBody>
      </p:sp>
      <p:sp>
        <p:nvSpPr>
          <p:cNvPr id="3" name="Espace réservé du texte 2"/>
          <p:cNvSpPr>
            <a:spLocks noGrp="1"/>
          </p:cNvSpPr>
          <p:nvPr>
            <p:ph type="body" idx="1"/>
          </p:nvPr>
        </p:nvSpPr>
        <p:spPr>
          <a:xfrm>
            <a:off x="523739" y="1029767"/>
            <a:ext cx="8229600" cy="4012251"/>
          </a:xfrm>
        </p:spPr>
        <p:txBody>
          <a:bodyPr/>
          <a:lstStyle/>
          <a:p>
            <a:pPr marL="514350" indent="-285750">
              <a:buFont typeface="Arial" panose="020B0604020202020204" pitchFamily="34" charset="0"/>
              <a:buChar char="•"/>
            </a:pPr>
            <a:r>
              <a:rPr lang="nl-BE"/>
              <a:t>ZA-acties ontdekken, uittesten en vervolgens als een </a:t>
            </a:r>
            <a:r>
              <a:rPr lang="nl-BE" b="1">
                <a:solidFill>
                  <a:srgbClr val="6CB644"/>
                </a:solidFill>
              </a:rPr>
              <a:t>nieuw automatisme</a:t>
            </a:r>
            <a:r>
              <a:rPr lang="nl-BE"/>
              <a:t> opnemen in het dagelijkse leven en de dagelijkse </a:t>
            </a:r>
            <a:r>
              <a:rPr lang="nl-BE" b="1">
                <a:solidFill>
                  <a:srgbClr val="6CB644"/>
                </a:solidFill>
              </a:rPr>
              <a:t>routine</a:t>
            </a:r>
            <a:r>
              <a:rPr lang="nl-BE"/>
              <a:t>.</a:t>
            </a:r>
          </a:p>
          <a:p>
            <a:pPr marL="514350" lvl="0" indent="-285750">
              <a:buFont typeface="Arial" panose="020B0604020202020204" pitchFamily="34" charset="0"/>
              <a:buChar char="•"/>
            </a:pPr>
            <a:endParaRPr lang="fr-BE" b="1" dirty="0">
              <a:solidFill>
                <a:srgbClr val="6CB644"/>
              </a:solidFill>
            </a:endParaRPr>
          </a:p>
          <a:p>
            <a:pPr marL="514350" lvl="0" indent="-285750">
              <a:buFont typeface="Arial" panose="020B0604020202020204" pitchFamily="34" charset="0"/>
              <a:buChar char="•"/>
            </a:pPr>
            <a:r>
              <a:rPr lang="nl-BE"/>
              <a:t>Erin slagen om nu ook </a:t>
            </a:r>
            <a:r>
              <a:rPr lang="nl-BE" b="1">
                <a:solidFill>
                  <a:srgbClr val="6CB644"/>
                </a:solidFill>
              </a:rPr>
              <a:t>'systematisch' te doen</a:t>
            </a:r>
            <a:r>
              <a:rPr lang="nl-BE">
                <a:solidFill>
                  <a:srgbClr val="6CB644"/>
                </a:solidFill>
              </a:rPr>
              <a:t> </a:t>
            </a:r>
            <a:r>
              <a:rPr lang="nl-BE"/>
              <a:t>wat je vroeger 'af en toe' deed en jezelf geen enkele uitzondering meer toestaan.</a:t>
            </a:r>
          </a:p>
          <a:p>
            <a:pPr marL="514350" lvl="0" indent="-285750">
              <a:buFont typeface="Arial" panose="020B0604020202020204" pitchFamily="34" charset="0"/>
              <a:buChar char="•"/>
            </a:pPr>
            <a:endParaRPr lang="fr-BE" dirty="0"/>
          </a:p>
          <a:p>
            <a:pPr marL="514350" lvl="0" indent="-285750">
              <a:buFont typeface="Arial" panose="020B0604020202020204" pitchFamily="34" charset="0"/>
              <a:buChar char="•"/>
            </a:pPr>
            <a:r>
              <a:rPr lang="nl-BE"/>
              <a:t>Zeer snel kunnen vaststellen dat je </a:t>
            </a:r>
            <a:r>
              <a:rPr lang="nl-BE" b="1">
                <a:solidFill>
                  <a:srgbClr val="6CB644"/>
                </a:solidFill>
              </a:rPr>
              <a:t>minder vaak een volle vuilniszak hebt</a:t>
            </a:r>
            <a:r>
              <a:rPr lang="nl-BE"/>
              <a:t>.</a:t>
            </a:r>
          </a:p>
          <a:p>
            <a:pPr marL="514350" lvl="0" indent="-285750">
              <a:buFont typeface="Arial" panose="020B0604020202020204" pitchFamily="34" charset="0"/>
              <a:buChar char="•"/>
            </a:pPr>
            <a:endParaRPr lang="fr-BE" dirty="0"/>
          </a:p>
          <a:p>
            <a:pPr marL="514350" indent="-285750">
              <a:buFont typeface="Arial" panose="020B0604020202020204" pitchFamily="34" charset="0"/>
              <a:buChar char="•"/>
            </a:pPr>
            <a:r>
              <a:rPr lang="nl-BE" b="1">
                <a:solidFill>
                  <a:srgbClr val="6CB644"/>
                </a:solidFill>
              </a:rPr>
              <a:t>Andere mensen 'aansteken'</a:t>
            </a:r>
            <a:r>
              <a:rPr lang="nl-BE">
                <a:solidFill>
                  <a:srgbClr val="6CB644"/>
                </a:solidFill>
              </a:rPr>
              <a:t> zoals</a:t>
            </a:r>
            <a:r>
              <a:rPr lang="nl-BE"/>
              <a:t> je partner, gezin, vrienden, collega's, medehuurders ...</a:t>
            </a:r>
          </a:p>
          <a:p>
            <a:pPr marL="514350" indent="-285750">
              <a:buFont typeface="Arial" panose="020B0604020202020204" pitchFamily="34" charset="0"/>
              <a:buChar char="•"/>
            </a:pPr>
            <a:endParaRPr lang="fr-BE" dirty="0"/>
          </a:p>
          <a:p>
            <a:pPr marL="514350" indent="-285750">
              <a:buFont typeface="Arial" panose="020B0604020202020204" pitchFamily="34" charset="0"/>
              <a:buChar char="•"/>
            </a:pPr>
            <a:r>
              <a:rPr lang="nl-BE"/>
              <a:t>De Challenge ook echt </a:t>
            </a:r>
            <a:r>
              <a:rPr lang="nl-BE" b="1">
                <a:solidFill>
                  <a:srgbClr val="6CB644"/>
                </a:solidFill>
              </a:rPr>
              <a:t>fijn</a:t>
            </a:r>
            <a:r>
              <a:rPr lang="nl-BE"/>
              <a:t> vinden en </a:t>
            </a:r>
            <a:r>
              <a:rPr lang="nl-BE" b="1">
                <a:solidFill>
                  <a:srgbClr val="6CB644"/>
                </a:solidFill>
              </a:rPr>
              <a:t>trots</a:t>
            </a:r>
            <a:r>
              <a:rPr lang="nl-BE"/>
              <a:t> zijn dat je erin geslaagd bent, hoewel je je soms even een buitenaards wezen voelt!</a:t>
            </a:r>
          </a:p>
        </p:txBody>
      </p:sp>
    </p:spTree>
    <p:extLst>
      <p:ext uri="{BB962C8B-B14F-4D97-AF65-F5344CB8AC3E}">
        <p14:creationId xmlns:p14="http://schemas.microsoft.com/office/powerpoint/2010/main" val="21008628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De moeilijkheden</a:t>
            </a:r>
          </a:p>
        </p:txBody>
      </p:sp>
      <p:sp>
        <p:nvSpPr>
          <p:cNvPr id="3" name="Espace réservé du texte 2"/>
          <p:cNvSpPr>
            <a:spLocks noGrp="1"/>
          </p:cNvSpPr>
          <p:nvPr>
            <p:ph type="body" idx="1"/>
          </p:nvPr>
        </p:nvSpPr>
        <p:spPr>
          <a:xfrm>
            <a:off x="156367" y="1016950"/>
            <a:ext cx="6687966" cy="4007977"/>
          </a:xfrm>
        </p:spPr>
        <p:txBody>
          <a:bodyPr/>
          <a:lstStyle/>
          <a:p>
            <a:pPr marL="514350" indent="-285750">
              <a:buFont typeface="Arial" panose="020B0604020202020204" pitchFamily="34" charset="0"/>
              <a:buChar char="•"/>
            </a:pPr>
            <a:r>
              <a:rPr lang="nl-BE"/>
              <a:t>De </a:t>
            </a:r>
            <a:r>
              <a:rPr lang="nl-BE">
                <a:solidFill>
                  <a:srgbClr val="FF0000"/>
                </a:solidFill>
              </a:rPr>
              <a:t>organisatie</a:t>
            </a:r>
            <a:r>
              <a:rPr lang="nl-BE"/>
              <a:t> ... Je gewoonten veranderen en nieuwe ZA-gewoonten aannemen die </a:t>
            </a:r>
            <a:r>
              <a:rPr lang="nl-BE" b="1"/>
              <a:t>planning en organisatie</a:t>
            </a:r>
            <a:r>
              <a:rPr lang="nl-BE"/>
              <a:t> vereisen. Het is </a:t>
            </a:r>
            <a:r>
              <a:rPr lang="nl-BE">
                <a:solidFill>
                  <a:srgbClr val="FF0000"/>
                </a:solidFill>
              </a:rPr>
              <a:t>niet altijd eenvoudig of mogelijk om alle acties altijd en in alle omstandigheden toe te passen </a:t>
            </a:r>
            <a:r>
              <a:rPr lang="nl-BE"/>
              <a:t>(bijvoorbeeld bij een grote verandering in je leven, wanneer je ziek bent, wanneer je verhuist).</a:t>
            </a:r>
          </a:p>
          <a:p>
            <a:pPr marL="514350" indent="-285750">
              <a:buFont typeface="Arial" panose="020B0604020202020204" pitchFamily="34" charset="0"/>
              <a:buChar char="•"/>
            </a:pPr>
            <a:endParaRPr lang="fr-BE" dirty="0"/>
          </a:p>
          <a:p>
            <a:pPr marL="514350" indent="-285750">
              <a:buFont typeface="Arial" panose="020B0604020202020204" pitchFamily="34" charset="0"/>
              <a:buChar char="•"/>
            </a:pPr>
            <a:r>
              <a:rPr lang="nl-BE"/>
              <a:t>Wanneer een nieuwe ZA-actie een te grote </a:t>
            </a:r>
            <a:r>
              <a:rPr lang="nl-BE">
                <a:solidFill>
                  <a:srgbClr val="FF0000"/>
                </a:solidFill>
              </a:rPr>
              <a:t>verandering in je gewoonten</a:t>
            </a:r>
            <a:r>
              <a:rPr lang="nl-BE"/>
              <a:t> betekent of voor te veel </a:t>
            </a:r>
            <a:r>
              <a:rPr lang="nl-BE">
                <a:solidFill>
                  <a:srgbClr val="FF0000"/>
                </a:solidFill>
              </a:rPr>
              <a:t>druk </a:t>
            </a:r>
            <a:r>
              <a:rPr lang="nl-BE"/>
              <a:t>of te veel </a:t>
            </a:r>
            <a:r>
              <a:rPr lang="nl-BE">
                <a:solidFill>
                  <a:srgbClr val="FF0000"/>
                </a:solidFill>
              </a:rPr>
              <a:t>comfortverlies</a:t>
            </a:r>
            <a:r>
              <a:rPr lang="nl-BE"/>
              <a:t> zorgt, ga je die na een tijd opgeven.</a:t>
            </a:r>
          </a:p>
          <a:p>
            <a:pPr marL="514350" indent="-285750">
              <a:buFont typeface="Arial" panose="020B0604020202020204" pitchFamily="34" charset="0"/>
              <a:buChar char="•"/>
            </a:pPr>
            <a:endParaRPr lang="fr-BE" dirty="0"/>
          </a:p>
          <a:p>
            <a:pPr marL="514350" indent="-285750">
              <a:buFont typeface="Arial" panose="020B0604020202020204" pitchFamily="34" charset="0"/>
              <a:buChar char="•"/>
            </a:pPr>
            <a:r>
              <a:rPr lang="nl-BE"/>
              <a:t>Een ZA-oplossing </a:t>
            </a:r>
            <a:r>
              <a:rPr lang="nl-BE">
                <a:solidFill>
                  <a:srgbClr val="FF0000"/>
                </a:solidFill>
              </a:rPr>
              <a:t>is soms niet helemaal overtuigend </a:t>
            </a:r>
            <a:r>
              <a:rPr lang="nl-BE"/>
              <a:t>(of niet voor het hele gezin).</a:t>
            </a:r>
          </a:p>
          <a:p>
            <a:pPr marL="514350" indent="-285750">
              <a:buFont typeface="Arial" panose="020B0604020202020204" pitchFamily="34" charset="0"/>
              <a:buChar char="•"/>
            </a:pPr>
            <a:endParaRPr lang="fr-BE" dirty="0"/>
          </a:p>
          <a:p>
            <a:pPr marL="514350" indent="-285750">
              <a:buFontTx/>
              <a:buChar char="-"/>
            </a:pPr>
            <a:endParaRPr lang="fr-BE" dirty="0"/>
          </a:p>
          <a:p>
            <a:pPr marL="228600" indent="0"/>
            <a:endParaRPr lang="fr-BE"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0929" y="731416"/>
            <a:ext cx="2037925" cy="1528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6303" y="2366281"/>
            <a:ext cx="1833970" cy="1335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9117" y="3816550"/>
            <a:ext cx="1659974" cy="1243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03688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pic>
        <p:nvPicPr>
          <p:cNvPr id="512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5441" y="2664984"/>
            <a:ext cx="1900735" cy="2851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4" name="Google Shape;554;g632311cbcf_0_394"/>
          <p:cNvSpPr txBox="1">
            <a:spLocks noGrp="1"/>
          </p:cNvSpPr>
          <p:nvPr>
            <p:ph type="title"/>
          </p:nvPr>
        </p:nvSpPr>
        <p:spPr>
          <a:xfrm>
            <a:off x="1920580" y="148496"/>
            <a:ext cx="5160046" cy="2180005"/>
          </a:xfrm>
          <a:prstGeom prst="rect">
            <a:avLst/>
          </a:prstGeom>
        </p:spPr>
        <p:txBody>
          <a:bodyPr spcFirstLastPara="1" wrap="square" lIns="62850" tIns="62850" rIns="62850" bIns="62850" anchor="t" anchorCtr="0">
            <a:noAutofit/>
          </a:bodyPr>
          <a:lstStyle/>
          <a:p>
            <a:pPr marL="0" lvl="0" indent="0" algn="ctr" rtl="0">
              <a:spcBef>
                <a:spcPts val="0"/>
              </a:spcBef>
              <a:spcAft>
                <a:spcPts val="0"/>
              </a:spcAft>
              <a:buNone/>
            </a:pPr>
            <a:r>
              <a:rPr lang="nl-BE"/>
              <a:t>Veranderingen die</a:t>
            </a:r>
            <a:br>
              <a:rPr lang="nl-BE"/>
            </a:br>
            <a:r>
              <a:rPr lang="nl-BE"/>
              <a:t>soms fundamenteel zijn</a:t>
            </a:r>
          </a:p>
        </p:txBody>
      </p:sp>
      <p:sp>
        <p:nvSpPr>
          <p:cNvPr id="555" name="Google Shape;555;g632311cbcf_0_394"/>
          <p:cNvSpPr txBox="1">
            <a:spLocks noGrp="1"/>
          </p:cNvSpPr>
          <p:nvPr>
            <p:ph type="body" idx="1"/>
          </p:nvPr>
        </p:nvSpPr>
        <p:spPr>
          <a:xfrm>
            <a:off x="2120023" y="1776380"/>
            <a:ext cx="4738273" cy="3332687"/>
          </a:xfrm>
          <a:prstGeom prst="rect">
            <a:avLst/>
          </a:prstGeom>
        </p:spPr>
        <p:txBody>
          <a:bodyPr spcFirstLastPara="1" wrap="square" lIns="62850" tIns="62850" rIns="62850" bIns="62850" anchor="t" anchorCtr="0">
            <a:noAutofit/>
          </a:bodyPr>
          <a:lstStyle/>
          <a:p>
            <a:pPr marL="0" lvl="0" indent="0" algn="l" rtl="0">
              <a:spcBef>
                <a:spcPts val="0"/>
              </a:spcBef>
              <a:spcAft>
                <a:spcPts val="0"/>
              </a:spcAft>
            </a:pPr>
            <a:r>
              <a:rPr lang="nl-BE" sz="1600"/>
              <a:t>Diepgaand '</a:t>
            </a:r>
            <a:r>
              <a:rPr lang="nl-BE" sz="1600" b="1">
                <a:solidFill>
                  <a:srgbClr val="00799D"/>
                </a:solidFill>
              </a:rPr>
              <a:t>veranderend</a:t>
            </a:r>
            <a:r>
              <a:rPr lang="nl-BE" sz="1600"/>
              <a:t>' karakter van de ZA Challenge!</a:t>
            </a:r>
          </a:p>
          <a:p>
            <a:pPr marL="0" lvl="0" indent="0" algn="l" rtl="0">
              <a:spcBef>
                <a:spcPts val="600"/>
              </a:spcBef>
              <a:spcAft>
                <a:spcPts val="0"/>
              </a:spcAft>
            </a:pPr>
            <a:r>
              <a:rPr lang="nl-BE" sz="1600" b="1">
                <a:solidFill>
                  <a:srgbClr val="00799D"/>
                </a:solidFill>
              </a:rPr>
              <a:t>Bewustwording</a:t>
            </a:r>
            <a:r>
              <a:rPr lang="nl-BE" sz="1600"/>
              <a:t> van overconsumptie, verspilling van hulpbronnen ...</a:t>
            </a:r>
          </a:p>
          <a:p>
            <a:pPr marL="0" lvl="0" indent="0" algn="l" rtl="0">
              <a:spcBef>
                <a:spcPts val="600"/>
              </a:spcBef>
              <a:spcAft>
                <a:spcPts val="0"/>
              </a:spcAft>
            </a:pPr>
            <a:r>
              <a:rPr lang="nl-BE" sz="1600"/>
              <a:t>Echte </a:t>
            </a:r>
            <a:r>
              <a:rPr lang="nl-BE" sz="1600" b="1">
                <a:solidFill>
                  <a:srgbClr val="00799D"/>
                </a:solidFill>
              </a:rPr>
              <a:t>overgang</a:t>
            </a:r>
            <a:r>
              <a:rPr lang="nl-BE" sz="1600" b="1"/>
              <a:t> </a:t>
            </a:r>
            <a:r>
              <a:rPr lang="nl-BE" sz="1600"/>
              <a:t>naar meer </a:t>
            </a:r>
            <a:r>
              <a:rPr lang="nl-BE" sz="1600" b="1">
                <a:solidFill>
                  <a:srgbClr val="00799D"/>
                </a:solidFill>
              </a:rPr>
              <a:t>eenvoud</a:t>
            </a:r>
            <a:r>
              <a:rPr lang="nl-BE" sz="1600" b="1"/>
              <a:t> </a:t>
            </a:r>
            <a:r>
              <a:rPr lang="nl-BE" sz="1600"/>
              <a:t>en </a:t>
            </a:r>
            <a:r>
              <a:rPr lang="nl-BE" sz="1600" b="1">
                <a:solidFill>
                  <a:srgbClr val="00799D"/>
                </a:solidFill>
              </a:rPr>
              <a:t>minder consumptie </a:t>
            </a:r>
            <a:r>
              <a:rPr lang="nl-BE" sz="1600"/>
              <a:t>door jezelf de vraag te stellen wat je echte behoeften zijn en bepaalde producten niet meer te gebruiken ...</a:t>
            </a:r>
          </a:p>
          <a:p>
            <a:pPr marL="0" lvl="0" indent="0" algn="l" rtl="0">
              <a:spcBef>
                <a:spcPts val="600"/>
              </a:spcBef>
              <a:spcAft>
                <a:spcPts val="0"/>
              </a:spcAft>
            </a:pPr>
            <a:r>
              <a:rPr lang="nl-BE" sz="1600"/>
              <a:t>Sommige deelnemers delen de indruk dat ze vanaf nu </a:t>
            </a:r>
            <a:r>
              <a:rPr lang="nl-BE" sz="1600" b="1">
                <a:solidFill>
                  <a:srgbClr val="00799D"/>
                </a:solidFill>
              </a:rPr>
              <a:t>niet meer terug kunnen</a:t>
            </a:r>
            <a:r>
              <a:rPr lang="nl-BE" sz="1600"/>
              <a:t>.</a:t>
            </a:r>
          </a:p>
          <a:p>
            <a:pPr marL="0" lvl="0" indent="0" algn="l" rtl="0">
              <a:spcBef>
                <a:spcPts val="600"/>
              </a:spcBef>
              <a:spcAft>
                <a:spcPts val="0"/>
              </a:spcAft>
            </a:pPr>
            <a:r>
              <a:rPr lang="nl-BE" sz="1600" b="1">
                <a:solidFill>
                  <a:srgbClr val="00799D"/>
                </a:solidFill>
              </a:rPr>
              <a:t>-&gt; De onomkeerbare ervaring van Zero Afval ...</a:t>
            </a:r>
          </a:p>
          <a:p>
            <a:pPr marL="285750" lvl="0" indent="-285750" algn="l" rtl="0">
              <a:spcBef>
                <a:spcPts val="600"/>
              </a:spcBef>
              <a:spcAft>
                <a:spcPts val="0"/>
              </a:spcAft>
              <a:buFont typeface="Arial" panose="020B0604020202020204" pitchFamily="34" charset="0"/>
              <a:buChar char="•"/>
            </a:pPr>
            <a:endParaRPr lang="fr-BE" sz="1600" dirty="0"/>
          </a:p>
          <a:p>
            <a:pPr marL="0" lvl="0" indent="0" algn="l" rtl="0">
              <a:spcBef>
                <a:spcPts val="600"/>
              </a:spcBef>
              <a:spcAft>
                <a:spcPts val="0"/>
              </a:spcAft>
              <a:buNone/>
            </a:pPr>
            <a:endParaRPr lang="fr-BE" sz="1600" dirty="0"/>
          </a:p>
          <a:p>
            <a:pPr marL="0" lvl="0" indent="0" algn="l" rtl="0">
              <a:spcBef>
                <a:spcPts val="600"/>
              </a:spcBef>
              <a:spcAft>
                <a:spcPts val="0"/>
              </a:spcAft>
              <a:buNone/>
            </a:pPr>
            <a:endParaRPr sz="1600"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3894" y="1890684"/>
            <a:ext cx="2192479" cy="1455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157413"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5685" y="0"/>
            <a:ext cx="2248898" cy="1576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 y="2101449"/>
            <a:ext cx="2071953" cy="1381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94123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1915" y="334716"/>
            <a:ext cx="2219325"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a:xfrm>
            <a:off x="802718" y="190352"/>
            <a:ext cx="8229600" cy="510900"/>
          </a:xfrm>
        </p:spPr>
        <p:txBody>
          <a:bodyPr/>
          <a:lstStyle/>
          <a:p>
            <a:r>
              <a:rPr lang="nl-BE"/>
              <a:t>Ruimte voor verbetering</a:t>
            </a:r>
          </a:p>
        </p:txBody>
      </p:sp>
      <p:sp>
        <p:nvSpPr>
          <p:cNvPr id="3" name="Espace réservé du texte 2"/>
          <p:cNvSpPr>
            <a:spLocks noGrp="1"/>
          </p:cNvSpPr>
          <p:nvPr>
            <p:ph type="body" idx="1"/>
          </p:nvPr>
        </p:nvSpPr>
        <p:spPr>
          <a:xfrm>
            <a:off x="300147" y="999381"/>
            <a:ext cx="8453192" cy="4041716"/>
          </a:xfrm>
        </p:spPr>
        <p:txBody>
          <a:bodyPr/>
          <a:lstStyle/>
          <a:p>
            <a:pPr marL="514350" indent="-285750">
              <a:buFont typeface="Arial" panose="020B0604020202020204" pitchFamily="34" charset="0"/>
              <a:buChar char="•"/>
            </a:pPr>
            <a:r>
              <a:rPr lang="nl-BE" sz="1550" b="1" dirty="0">
                <a:solidFill>
                  <a:srgbClr val="6CB644"/>
                </a:solidFill>
              </a:rPr>
              <a:t>Blijven doen</a:t>
            </a:r>
            <a:r>
              <a:rPr lang="nl-BE" sz="1550" dirty="0">
                <a:solidFill>
                  <a:srgbClr val="6CB644"/>
                </a:solidFill>
              </a:rPr>
              <a:t> </a:t>
            </a:r>
            <a:r>
              <a:rPr lang="nl-BE" sz="1550" dirty="0"/>
              <a:t>wat we nu al doen (en </a:t>
            </a:r>
            <a:r>
              <a:rPr lang="nl-BE" sz="1550" b="1" dirty="0">
                <a:solidFill>
                  <a:srgbClr val="6CB644"/>
                </a:solidFill>
              </a:rPr>
              <a:t>systematischer</a:t>
            </a:r>
            <a:r>
              <a:rPr lang="nl-BE" sz="1550" dirty="0"/>
              <a:t>).</a:t>
            </a:r>
          </a:p>
          <a:p>
            <a:pPr marL="514350" indent="-285750">
              <a:buFont typeface="Arial" panose="020B0604020202020204" pitchFamily="34" charset="0"/>
              <a:buChar char="•"/>
            </a:pPr>
            <a:r>
              <a:rPr lang="nl-BE" sz="1550" dirty="0"/>
              <a:t>Stap voor stap </a:t>
            </a:r>
            <a:r>
              <a:rPr lang="nl-BE" sz="1550" b="1" dirty="0">
                <a:solidFill>
                  <a:srgbClr val="6CB644"/>
                </a:solidFill>
              </a:rPr>
              <a:t>nieuwe dingen</a:t>
            </a:r>
            <a:r>
              <a:rPr lang="nl-BE" sz="1550" dirty="0"/>
              <a:t> </a:t>
            </a:r>
            <a:r>
              <a:rPr lang="nl-BE" sz="1550" b="1" dirty="0"/>
              <a:t>uitproberen</a:t>
            </a:r>
            <a:r>
              <a:rPr lang="nl-BE" sz="1550" dirty="0"/>
              <a:t>.</a:t>
            </a:r>
          </a:p>
          <a:p>
            <a:pPr marL="514350" indent="-285750">
              <a:buFont typeface="Arial" panose="020B0604020202020204" pitchFamily="34" charset="0"/>
              <a:buChar char="•"/>
            </a:pPr>
            <a:r>
              <a:rPr lang="nl-BE" sz="1550" dirty="0"/>
              <a:t>Voorbeelden: wasbare luiers, kaas en vleeswaren kopen met je eigen verpakking, compost en moestuin, zelf onderhoudsproducten, dranken, tussendoortjes maken, naaien ...</a:t>
            </a:r>
          </a:p>
          <a:p>
            <a:pPr marL="514350" indent="-285750">
              <a:buFont typeface="Arial" panose="020B0604020202020204" pitchFamily="34" charset="0"/>
              <a:buChar char="•"/>
            </a:pPr>
            <a:r>
              <a:rPr lang="nl-BE" sz="1550" dirty="0"/>
              <a:t>Een andere 'formule' </a:t>
            </a:r>
            <a:r>
              <a:rPr lang="nl-BE" sz="1550" b="1" dirty="0">
                <a:solidFill>
                  <a:srgbClr val="6CB644"/>
                </a:solidFill>
              </a:rPr>
              <a:t>uitproberen</a:t>
            </a:r>
            <a:r>
              <a:rPr lang="nl-BE" sz="1550" dirty="0"/>
              <a:t>, bijvoorbeeld voor een DIY-onderhoudsproduct dat niet overtuigend was of bijvoorbeeld een ander 'merk' voor een vaste shampoo uitproberen.</a:t>
            </a:r>
          </a:p>
          <a:p>
            <a:pPr marL="514350" indent="-285750">
              <a:buFont typeface="Arial" panose="020B0604020202020204" pitchFamily="34" charset="0"/>
              <a:buChar char="•"/>
            </a:pPr>
            <a:r>
              <a:rPr lang="nl-BE" sz="1550" b="1" dirty="0">
                <a:solidFill>
                  <a:srgbClr val="6CB644"/>
                </a:solidFill>
              </a:rPr>
              <a:t>Zorgen voor minder '</a:t>
            </a:r>
            <a:r>
              <a:rPr lang="nl-BE" sz="1550" b="1" dirty="0" err="1">
                <a:solidFill>
                  <a:srgbClr val="6CB644"/>
                </a:solidFill>
              </a:rPr>
              <a:t>fails</a:t>
            </a:r>
            <a:r>
              <a:rPr lang="nl-BE" sz="1550" b="1" dirty="0">
                <a:solidFill>
                  <a:srgbClr val="6CB644"/>
                </a:solidFill>
              </a:rPr>
              <a:t>'</a:t>
            </a:r>
            <a:r>
              <a:rPr lang="nl-BE" sz="1550" b="1" dirty="0"/>
              <a:t>: </a:t>
            </a:r>
            <a:r>
              <a:rPr lang="nl-BE" sz="1550" dirty="0"/>
              <a:t>momenten waarop je zwicht, onvoorziene omstandigheden ...</a:t>
            </a:r>
          </a:p>
          <a:p>
            <a:pPr marL="514350" indent="-285750">
              <a:buFont typeface="Arial" panose="020B0604020202020204" pitchFamily="34" charset="0"/>
              <a:buChar char="•"/>
            </a:pPr>
            <a:r>
              <a:rPr lang="nl-BE" sz="1550" b="1" dirty="0">
                <a:solidFill>
                  <a:srgbClr val="6CB644"/>
                </a:solidFill>
              </a:rPr>
              <a:t>Minder 'impulsief' aankopen</a:t>
            </a:r>
            <a:r>
              <a:rPr lang="nl-BE" sz="1550" dirty="0">
                <a:solidFill>
                  <a:srgbClr val="6CB644"/>
                </a:solidFill>
              </a:rPr>
              <a:t> </a:t>
            </a:r>
            <a:r>
              <a:rPr lang="nl-BE" sz="1550" dirty="0"/>
              <a:t>en dus niet kopen wat je niet echt nodig hebt (bijvoorbeeld kleding).</a:t>
            </a:r>
          </a:p>
          <a:p>
            <a:pPr marL="514350" indent="-285750">
              <a:buFont typeface="Arial" panose="020B0604020202020204" pitchFamily="34" charset="0"/>
              <a:buChar char="•"/>
            </a:pPr>
            <a:r>
              <a:rPr lang="nl-BE" sz="1550" b="1" dirty="0">
                <a:solidFill>
                  <a:srgbClr val="6CB644"/>
                </a:solidFill>
              </a:rPr>
              <a:t>Niet nieuw</a:t>
            </a:r>
            <a:r>
              <a:rPr lang="nl-BE" sz="1550" dirty="0"/>
              <a:t> maar tweedehands kopen.</a:t>
            </a:r>
          </a:p>
          <a:p>
            <a:pPr marL="514350" indent="-285750">
              <a:buFont typeface="Arial" panose="020B0604020202020204" pitchFamily="34" charset="0"/>
              <a:buChar char="•"/>
            </a:pPr>
            <a:r>
              <a:rPr lang="nl-BE" sz="1550" b="1" dirty="0">
                <a:solidFill>
                  <a:srgbClr val="6CB644"/>
                </a:solidFill>
              </a:rPr>
              <a:t>Voedselverspilling</a:t>
            </a:r>
            <a:r>
              <a:rPr lang="nl-BE" sz="1550" dirty="0"/>
              <a:t> nog verder verminderen.</a:t>
            </a:r>
          </a:p>
          <a:p>
            <a:pPr marL="514350" indent="-285750">
              <a:buFont typeface="Arial" panose="020B0604020202020204" pitchFamily="34" charset="0"/>
              <a:buChar char="•"/>
            </a:pPr>
            <a:r>
              <a:rPr lang="nl-BE" sz="1550" dirty="0"/>
              <a:t>Na het afval voor de witte zak ... nu ook systematisch werken aan het afval van de </a:t>
            </a:r>
            <a:r>
              <a:rPr lang="nl-BE" sz="1550" b="1" dirty="0">
                <a:solidFill>
                  <a:srgbClr val="6CB644"/>
                </a:solidFill>
              </a:rPr>
              <a:t>blauwe zak</a:t>
            </a:r>
            <a:r>
              <a:rPr lang="nl-BE" sz="1550" dirty="0"/>
              <a:t>!</a:t>
            </a:r>
          </a:p>
          <a:p>
            <a:pPr marL="514350" indent="-285750">
              <a:buFont typeface="Arial" panose="020B0604020202020204" pitchFamily="34" charset="0"/>
              <a:buChar char="•"/>
            </a:pPr>
            <a:r>
              <a:rPr lang="nl-BE" sz="1550" dirty="0"/>
              <a:t>Ook andere mensen die onder hetzelfde dak wonen </a:t>
            </a:r>
            <a:r>
              <a:rPr lang="nl-BE" sz="1550" b="1" dirty="0">
                <a:solidFill>
                  <a:srgbClr val="6CB644"/>
                </a:solidFill>
              </a:rPr>
              <a:t>aanmoedigen</a:t>
            </a:r>
            <a:r>
              <a:rPr lang="nl-BE" sz="1550" b="1" dirty="0"/>
              <a:t> (partner, kinderen, medehuurders).</a:t>
            </a:r>
          </a:p>
          <a:p>
            <a:pPr marL="514350" indent="-285750">
              <a:buFont typeface="Arial" panose="020B0604020202020204" pitchFamily="34" charset="0"/>
              <a:buChar char="•"/>
            </a:pPr>
            <a:endParaRPr lang="fr-BE" dirty="0"/>
          </a:p>
          <a:p>
            <a:pPr marL="514350" indent="-285750">
              <a:buFont typeface="Arial" panose="020B0604020202020204" pitchFamily="34" charset="0"/>
              <a:buChar char="•"/>
            </a:pPr>
            <a:endParaRPr lang="fr-BE" dirty="0"/>
          </a:p>
          <a:p>
            <a:pPr marL="514350" indent="-285750">
              <a:buFont typeface="Arial" panose="020B0604020202020204" pitchFamily="34" charset="0"/>
              <a:buChar char="•"/>
            </a:pPr>
            <a:endParaRPr lang="fr-BE" dirty="0"/>
          </a:p>
          <a:p>
            <a:pPr marL="514350" indent="-285750">
              <a:buFont typeface="Arial" panose="020B0604020202020204" pitchFamily="34" charset="0"/>
              <a:buChar char="•"/>
            </a:pPr>
            <a:endParaRPr lang="fr-BE" dirty="0"/>
          </a:p>
          <a:p>
            <a:pPr marL="514350" indent="-285750">
              <a:buFont typeface="Arial" panose="020B0604020202020204" pitchFamily="34" charset="0"/>
              <a:buChar char="•"/>
            </a:pPr>
            <a:endParaRPr lang="fr-BE" dirty="0"/>
          </a:p>
          <a:p>
            <a:endParaRPr lang="fr-BE" dirty="0"/>
          </a:p>
        </p:txBody>
      </p:sp>
    </p:spTree>
    <p:extLst>
      <p:ext uri="{BB962C8B-B14F-4D97-AF65-F5344CB8AC3E}">
        <p14:creationId xmlns:p14="http://schemas.microsoft.com/office/powerpoint/2010/main" val="30027355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Zij deden het al ... En jij?</a:t>
            </a:r>
          </a:p>
        </p:txBody>
      </p:sp>
      <p:sp>
        <p:nvSpPr>
          <p:cNvPr id="3" name="Espace réservé du texte 2"/>
          <p:cNvSpPr>
            <a:spLocks noGrp="1"/>
          </p:cNvSpPr>
          <p:nvPr>
            <p:ph type="body" idx="1"/>
          </p:nvPr>
        </p:nvSpPr>
        <p:spPr>
          <a:xfrm>
            <a:off x="372862" y="1235101"/>
            <a:ext cx="8380477" cy="3394500"/>
          </a:xfrm>
        </p:spPr>
        <p:txBody>
          <a:bodyPr/>
          <a:lstStyle/>
          <a:p>
            <a:r>
              <a:rPr lang="nl-BE" sz="2400"/>
              <a:t>Klaar voor de Zero Afval Challenge?</a:t>
            </a:r>
          </a:p>
          <a:p>
            <a:endParaRPr lang="fr-BE" sz="2400" dirty="0"/>
          </a:p>
          <a:p>
            <a:r>
              <a:rPr lang="nl-BE" sz="2400"/>
              <a:t>Zin om superpowers te ontwikkelen?</a:t>
            </a:r>
          </a:p>
          <a:p>
            <a:endParaRPr lang="fr-BE" dirty="0"/>
          </a:p>
          <a:p>
            <a:r>
              <a:rPr lang="nl-BE" sz="1600">
                <a:hlinkClick r:id="rId2"/>
              </a:rPr>
              <a:t>https://www.youtube.com/watch?v=1OgfRNO6vAE</a:t>
            </a:r>
          </a:p>
          <a:p>
            <a:endParaRPr lang="fr-BE" dirty="0"/>
          </a:p>
          <a:p>
            <a:endParaRPr lang="fr-BE" dirty="0"/>
          </a:p>
          <a:p>
            <a:endParaRPr lang="fr-BE"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7749" y="2693618"/>
            <a:ext cx="3175000" cy="211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47787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Doe mee aan de Challenge 2020! </a:t>
            </a:r>
          </a:p>
        </p:txBody>
      </p:sp>
      <p:sp>
        <p:nvSpPr>
          <p:cNvPr id="3" name="Espace réservé du texte 2"/>
          <p:cNvSpPr>
            <a:spLocks noGrp="1"/>
          </p:cNvSpPr>
          <p:nvPr>
            <p:ph type="body" idx="1"/>
          </p:nvPr>
        </p:nvSpPr>
        <p:spPr/>
        <p:txBody>
          <a:bodyPr/>
          <a:lstStyle/>
          <a:p>
            <a:r>
              <a:rPr lang="nl-BE" sz="2400" b="1">
                <a:solidFill>
                  <a:srgbClr val="00799D"/>
                </a:solidFill>
              </a:rPr>
              <a:t>Nieuwe editie van de ZA Challenge in 2020</a:t>
            </a:r>
          </a:p>
          <a:p>
            <a:r>
              <a:rPr lang="nl-BE" b="1">
                <a:solidFill>
                  <a:srgbClr val="6CB644"/>
                </a:solidFill>
              </a:rPr>
              <a:t>Nog betere formule op nog grotere schaal!</a:t>
            </a:r>
          </a:p>
          <a:p>
            <a:endParaRPr lang="fr-BE" dirty="0"/>
          </a:p>
          <a:p>
            <a:pPr marL="514350" indent="-285750">
              <a:buFont typeface="Arial" panose="020B0604020202020204" pitchFamily="34" charset="0"/>
              <a:buChar char="•"/>
            </a:pPr>
            <a:r>
              <a:rPr lang="nl-BE" b="1"/>
              <a:t>Meer geselecteerde gezinnen</a:t>
            </a:r>
            <a:r>
              <a:rPr lang="nl-BE"/>
              <a:t> -&gt; max. 180 gezinnen</a:t>
            </a:r>
          </a:p>
          <a:p>
            <a:pPr marL="514350" indent="-285750">
              <a:buFont typeface="Arial" panose="020B0604020202020204" pitchFamily="34" charset="0"/>
              <a:buChar char="•"/>
            </a:pPr>
            <a:r>
              <a:rPr lang="nl-BE" b="1"/>
              <a:t>Praktischer en verdeeld over 8 maanden</a:t>
            </a:r>
            <a:r>
              <a:rPr lang="nl-BE"/>
              <a:t>: </a:t>
            </a:r>
          </a:p>
          <a:p>
            <a:pPr marL="514350" indent="-285750">
              <a:buFont typeface="Arial" panose="020B0604020202020204" pitchFamily="34" charset="0"/>
              <a:buChar char="•"/>
            </a:pPr>
            <a:r>
              <a:rPr lang="nl-BE"/>
              <a:t>3 grootschalige ontmoetingen met tal van workshops om de verschillende aspecten van ZA te leren kennen</a:t>
            </a:r>
          </a:p>
          <a:p>
            <a:pPr marL="514350" indent="-285750">
              <a:buFont typeface="Arial" panose="020B0604020202020204" pitchFamily="34" charset="0"/>
              <a:buChar char="•"/>
            </a:pPr>
            <a:r>
              <a:rPr lang="nl-BE"/>
              <a:t>Bezoeken</a:t>
            </a:r>
          </a:p>
          <a:p>
            <a:pPr marL="514350" indent="-285750">
              <a:buFont typeface="Arial" panose="020B0604020202020204" pitchFamily="34" charset="0"/>
              <a:buChar char="•"/>
            </a:pPr>
            <a:r>
              <a:rPr lang="nl-BE"/>
              <a:t>Elke maand gratis workshops rond een bepaald thema</a:t>
            </a:r>
          </a:p>
          <a:p>
            <a:endParaRPr lang="fr-BE" dirty="0"/>
          </a:p>
          <a:p>
            <a:r>
              <a:rPr lang="nl-BE"/>
              <a:t>Startvergadering: zaterdag 15 februari 2020</a:t>
            </a:r>
          </a:p>
          <a:p>
            <a:r>
              <a:rPr lang="nl-BE"/>
              <a:t>Slotvergadering: midden oktober 2020</a:t>
            </a:r>
          </a:p>
          <a:p>
            <a:endParaRPr lang="fr-BE" dirty="0"/>
          </a:p>
          <a:p>
            <a:endParaRPr lang="fr-BE" dirty="0"/>
          </a:p>
          <a:p>
            <a:endParaRPr lang="fr-BE" dirty="0"/>
          </a:p>
          <a:p>
            <a:endParaRPr lang="fr-BE" dirty="0"/>
          </a:p>
          <a:p>
            <a:endParaRPr lang="fr-BE" dirty="0"/>
          </a:p>
          <a:p>
            <a:endParaRPr lang="fr-BE" dirty="0"/>
          </a:p>
          <a:p>
            <a:endParaRPr lang="fr-BE" dirty="0"/>
          </a:p>
        </p:txBody>
      </p:sp>
    </p:spTree>
    <p:extLst>
      <p:ext uri="{BB962C8B-B14F-4D97-AF65-F5344CB8AC3E}">
        <p14:creationId xmlns:p14="http://schemas.microsoft.com/office/powerpoint/2010/main" val="32339917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Doe mee aan de Challenge 2020! </a:t>
            </a:r>
          </a:p>
        </p:txBody>
      </p:sp>
      <p:sp>
        <p:nvSpPr>
          <p:cNvPr id="3" name="Espace réservé du texte 2"/>
          <p:cNvSpPr>
            <a:spLocks noGrp="1"/>
          </p:cNvSpPr>
          <p:nvPr>
            <p:ph type="body" idx="1"/>
          </p:nvPr>
        </p:nvSpPr>
        <p:spPr>
          <a:xfrm>
            <a:off x="284085" y="1060882"/>
            <a:ext cx="8740066" cy="1296139"/>
          </a:xfrm>
        </p:spPr>
        <p:txBody>
          <a:bodyPr/>
          <a:lstStyle/>
          <a:p>
            <a:r>
              <a:rPr lang="nl-BE" sz="2000" b="1">
                <a:solidFill>
                  <a:srgbClr val="00799D"/>
                </a:solidFill>
              </a:rPr>
              <a:t>Informatie en getuigenissen van de deelnemers van de Challenge 2019</a:t>
            </a:r>
            <a:r>
              <a:rPr lang="nl-BE"/>
              <a:t>:</a:t>
            </a:r>
          </a:p>
          <a:p>
            <a:pPr marL="514350" indent="-285750">
              <a:buFont typeface="Arial" panose="020B0604020202020204" pitchFamily="34" charset="0"/>
              <a:buChar char="•"/>
            </a:pPr>
            <a:r>
              <a:rPr lang="nl-BE"/>
              <a:t>Om 11 uur bij de 'debatten' na de conferentie</a:t>
            </a:r>
          </a:p>
          <a:p>
            <a:pPr marL="514350" indent="-285750">
              <a:buFont typeface="Arial" panose="020B0604020202020204" pitchFamily="34" charset="0"/>
              <a:buChar char="•"/>
            </a:pPr>
            <a:r>
              <a:rPr lang="nl-BE"/>
              <a:t>Om 13 uur aan de stand van Leefmilieu Brussel</a:t>
            </a:r>
          </a:p>
          <a:p>
            <a:pPr marL="514350" indent="-285750">
              <a:buFont typeface="Arial" panose="020B0604020202020204" pitchFamily="34" charset="0"/>
              <a:buChar char="•"/>
            </a:pPr>
            <a:r>
              <a:rPr lang="nl-BE"/>
              <a:t>Om 16 uur aan de stand van Leefmilieu Brussel</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2114" y="2867486"/>
            <a:ext cx="4336425" cy="2006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space réservé du texte 2"/>
          <p:cNvSpPr txBox="1">
            <a:spLocks/>
          </p:cNvSpPr>
          <p:nvPr/>
        </p:nvSpPr>
        <p:spPr>
          <a:xfrm>
            <a:off x="297402" y="2209838"/>
            <a:ext cx="4323425" cy="1857977"/>
          </a:xfrm>
          <a:prstGeom prst="rect">
            <a:avLst/>
          </a:prstGeom>
          <a:noFill/>
          <a:ln>
            <a:noFill/>
          </a:ln>
        </p:spPr>
        <p:txBody>
          <a:bodyPr spcFirstLastPara="1" wrap="square" lIns="62850" tIns="62850" rIns="62850" bIns="6285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2800"/>
              <a:buFont typeface="Merriweather Sans"/>
              <a:buNone/>
              <a:defRPr sz="1700" b="0" i="0" u="none" strike="noStrike" cap="none">
                <a:solidFill>
                  <a:srgbClr val="4F5057"/>
                </a:solidFill>
                <a:latin typeface="Arial"/>
                <a:ea typeface="Arial"/>
                <a:cs typeface="Arial"/>
                <a:sym typeface="Arial"/>
              </a:defRPr>
            </a:lvl1pPr>
            <a:lvl2pPr marL="914400" marR="0" lvl="1" indent="-520700" algn="l" rtl="0">
              <a:lnSpc>
                <a:spcPct val="100000"/>
              </a:lnSpc>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2pPr>
            <a:lvl3pPr marL="1371600" marR="0" lvl="2" indent="-520700" algn="l" rtl="0">
              <a:lnSpc>
                <a:spcPct val="100000"/>
              </a:lnSpc>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3pPr>
            <a:lvl4pPr marL="1828800" marR="0" lvl="3" indent="-520700" algn="l" rtl="0">
              <a:lnSpc>
                <a:spcPct val="100000"/>
              </a:lnSpc>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4pPr>
            <a:lvl5pPr marL="2286000" marR="0" lvl="4" indent="-520700" algn="l" rtl="0">
              <a:lnSpc>
                <a:spcPct val="100000"/>
              </a:lnSpc>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5pPr>
            <a:lvl6pPr marL="2743200" marR="0" lvl="5" indent="-520700" algn="l" rtl="0">
              <a:lnSpc>
                <a:spcPct val="100000"/>
              </a:lnSpc>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6pPr>
            <a:lvl7pPr marL="3200400" marR="0" lvl="6" indent="-520700" algn="l" rtl="0">
              <a:lnSpc>
                <a:spcPct val="100000"/>
              </a:lnSpc>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7pPr>
            <a:lvl8pPr marL="3657600" marR="0" lvl="7" indent="-520700" algn="l" rtl="0">
              <a:lnSpc>
                <a:spcPct val="100000"/>
              </a:lnSpc>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8pPr>
            <a:lvl9pPr marL="4114800" marR="0" lvl="8" indent="-520700" algn="l" rtl="0">
              <a:lnSpc>
                <a:spcPct val="100000"/>
              </a:lnSpc>
              <a:spcBef>
                <a:spcPts val="1500"/>
              </a:spcBef>
              <a:spcAft>
                <a:spcPts val="0"/>
              </a:spcAft>
              <a:buClr>
                <a:srgbClr val="000000"/>
              </a:buClr>
              <a:buSzPts val="4600"/>
              <a:buFont typeface="Merriweather Sans"/>
              <a:buChar char="•"/>
              <a:defRPr sz="2700" b="0" i="0" u="none" strike="noStrike" cap="none">
                <a:solidFill>
                  <a:schemeClr val="dk1"/>
                </a:solidFill>
                <a:latin typeface="Gill Sans"/>
                <a:ea typeface="Gill Sans"/>
                <a:cs typeface="Gill Sans"/>
                <a:sym typeface="Gill Sans"/>
              </a:defRPr>
            </a:lvl9pPr>
          </a:lstStyle>
          <a:p>
            <a:pPr marL="228600" indent="0"/>
            <a:endParaRPr lang="fr-BE" dirty="0"/>
          </a:p>
          <a:p>
            <a:pPr marL="228600" indent="0"/>
            <a:r>
              <a:rPr lang="nl-BE" sz="2000" b="1">
                <a:solidFill>
                  <a:srgbClr val="00799D"/>
                </a:solidFill>
              </a:rPr>
              <a:t>Inschrijvingen</a:t>
            </a:r>
            <a:r>
              <a:rPr lang="nl-BE"/>
              <a:t>: </a:t>
            </a:r>
          </a:p>
          <a:p>
            <a:pPr marL="228600" indent="0"/>
            <a:r>
              <a:rPr lang="nl-BE"/>
              <a:t>Op de stand van Leefmilieu Brussel</a:t>
            </a:r>
          </a:p>
          <a:p>
            <a:pPr marL="228600" indent="0"/>
            <a:r>
              <a:rPr lang="nl-BE"/>
              <a:t>Op de website van LB/thema Zero Afval/Zero Afval Challenge</a:t>
            </a:r>
          </a:p>
          <a:p>
            <a:pPr marL="228600" indent="0"/>
            <a:endParaRPr lang="fr-BE" dirty="0"/>
          </a:p>
        </p:txBody>
      </p:sp>
    </p:spTree>
    <p:extLst>
      <p:ext uri="{BB962C8B-B14F-4D97-AF65-F5344CB8AC3E}">
        <p14:creationId xmlns:p14="http://schemas.microsoft.com/office/powerpoint/2010/main" val="3422627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cxnSp>
        <p:nvCxnSpPr>
          <p:cNvPr id="332" name="Google Shape;332;g632311cbcf_0_207"/>
          <p:cNvCxnSpPr/>
          <p:nvPr/>
        </p:nvCxnSpPr>
        <p:spPr>
          <a:xfrm flipH="1">
            <a:off x="2614465" y="2349539"/>
            <a:ext cx="3600" cy="505800"/>
          </a:xfrm>
          <a:prstGeom prst="straightConnector1">
            <a:avLst/>
          </a:prstGeom>
          <a:noFill/>
          <a:ln w="38100" cap="flat" cmpd="sng">
            <a:solidFill>
              <a:schemeClr val="accent2"/>
            </a:solidFill>
            <a:prstDash val="solid"/>
            <a:round/>
            <a:headEnd type="none" w="sm" len="sm"/>
            <a:tailEnd type="none" w="sm" len="sm"/>
          </a:ln>
          <a:effectLst>
            <a:outerShdw blurRad="40000" dist="23000" dir="5400000" rotWithShape="0">
              <a:srgbClr val="000000">
                <a:alpha val="34900"/>
              </a:srgbClr>
            </a:outerShdw>
          </a:effectLst>
        </p:spPr>
      </p:cxnSp>
      <p:cxnSp>
        <p:nvCxnSpPr>
          <p:cNvPr id="333" name="Google Shape;333;g632311cbcf_0_207"/>
          <p:cNvCxnSpPr/>
          <p:nvPr/>
        </p:nvCxnSpPr>
        <p:spPr>
          <a:xfrm>
            <a:off x="2658694" y="3260326"/>
            <a:ext cx="0" cy="1102500"/>
          </a:xfrm>
          <a:prstGeom prst="straightConnector1">
            <a:avLst/>
          </a:prstGeom>
          <a:noFill/>
          <a:ln w="38100" cap="flat" cmpd="sng">
            <a:solidFill>
              <a:schemeClr val="accent2"/>
            </a:solidFill>
            <a:prstDash val="solid"/>
            <a:round/>
            <a:headEnd type="none" w="sm" len="sm"/>
            <a:tailEnd type="none" w="sm" len="sm"/>
          </a:ln>
          <a:effectLst>
            <a:outerShdw blurRad="40000" dist="23000" dir="5400000" rotWithShape="0">
              <a:srgbClr val="000000">
                <a:alpha val="34900"/>
              </a:srgbClr>
            </a:outerShdw>
          </a:effectLst>
        </p:spPr>
      </p:cxnSp>
      <p:cxnSp>
        <p:nvCxnSpPr>
          <p:cNvPr id="334" name="Google Shape;334;g632311cbcf_0_207"/>
          <p:cNvCxnSpPr/>
          <p:nvPr/>
        </p:nvCxnSpPr>
        <p:spPr>
          <a:xfrm flipH="1">
            <a:off x="1709700" y="2365324"/>
            <a:ext cx="5100" cy="1138200"/>
          </a:xfrm>
          <a:prstGeom prst="straightConnector1">
            <a:avLst/>
          </a:prstGeom>
          <a:noFill/>
          <a:ln w="28575" cap="flat" cmpd="sng">
            <a:solidFill>
              <a:srgbClr val="FFC000"/>
            </a:solidFill>
            <a:prstDash val="solid"/>
            <a:round/>
            <a:headEnd type="none" w="sm" len="sm"/>
            <a:tailEnd type="none" w="sm" len="sm"/>
          </a:ln>
        </p:spPr>
      </p:cxnSp>
      <p:cxnSp>
        <p:nvCxnSpPr>
          <p:cNvPr id="335" name="Google Shape;335;g632311cbcf_0_207"/>
          <p:cNvCxnSpPr/>
          <p:nvPr/>
        </p:nvCxnSpPr>
        <p:spPr>
          <a:xfrm>
            <a:off x="3027968" y="2365324"/>
            <a:ext cx="0" cy="1417200"/>
          </a:xfrm>
          <a:prstGeom prst="straightConnector1">
            <a:avLst/>
          </a:prstGeom>
          <a:noFill/>
          <a:ln w="28575" cap="flat" cmpd="sng">
            <a:solidFill>
              <a:srgbClr val="FFC000"/>
            </a:solidFill>
            <a:prstDash val="solid"/>
            <a:round/>
            <a:headEnd type="none" w="sm" len="sm"/>
            <a:tailEnd type="none" w="sm" len="sm"/>
          </a:ln>
        </p:spPr>
      </p:cxnSp>
      <p:cxnSp>
        <p:nvCxnSpPr>
          <p:cNvPr id="336" name="Google Shape;336;g632311cbcf_0_207"/>
          <p:cNvCxnSpPr>
            <a:endCxn id="337" idx="0"/>
          </p:cNvCxnSpPr>
          <p:nvPr/>
        </p:nvCxnSpPr>
        <p:spPr>
          <a:xfrm>
            <a:off x="5597800" y="2365153"/>
            <a:ext cx="300" cy="1138200"/>
          </a:xfrm>
          <a:prstGeom prst="straightConnector1">
            <a:avLst/>
          </a:prstGeom>
          <a:noFill/>
          <a:ln w="28575" cap="flat" cmpd="sng">
            <a:solidFill>
              <a:srgbClr val="FFC000"/>
            </a:solidFill>
            <a:prstDash val="solid"/>
            <a:round/>
            <a:headEnd type="none" w="sm" len="sm"/>
            <a:tailEnd type="none" w="sm" len="sm"/>
          </a:ln>
        </p:spPr>
      </p:cxnSp>
      <p:sp>
        <p:nvSpPr>
          <p:cNvPr id="338" name="Google Shape;338;g632311cbcf_0_207"/>
          <p:cNvSpPr/>
          <p:nvPr/>
        </p:nvSpPr>
        <p:spPr>
          <a:xfrm>
            <a:off x="99415" y="2224038"/>
            <a:ext cx="2960700" cy="501600"/>
          </a:xfrm>
          <a:prstGeom prst="homePlate">
            <a:avLst>
              <a:gd name="adj" fmla="val 50000"/>
            </a:avLst>
          </a:prstGeom>
          <a:solidFill>
            <a:srgbClr val="155B54">
              <a:alpha val="34900"/>
            </a:srgbClr>
          </a:solidFill>
          <a:ln w="38100" cap="flat" cmpd="sng">
            <a:solidFill>
              <a:srgbClr val="155B54"/>
            </a:solidFill>
            <a:prstDash val="solid"/>
            <a:round/>
            <a:headEnd type="none" w="sm" len="sm"/>
            <a:tailEnd type="none" w="sm" len="sm"/>
          </a:ln>
        </p:spPr>
        <p:txBody>
          <a:bodyPr spcFirstLastPara="1" wrap="square" lIns="83775" tIns="83775" rIns="83775" bIns="83775" anchor="ctr" anchorCtr="0">
            <a:noAutofit/>
          </a:bodyPr>
          <a:lstStyle/>
          <a:p>
            <a:pPr marL="0" marR="0" lvl="0" indent="0" algn="ctr" rtl="0">
              <a:lnSpc>
                <a:spcPct val="100000"/>
              </a:lnSpc>
              <a:spcBef>
                <a:spcPts val="0"/>
              </a:spcBef>
              <a:spcAft>
                <a:spcPts val="0"/>
              </a:spcAft>
              <a:buNone/>
            </a:pPr>
            <a:r>
              <a:rPr lang="nl-BE" sz="1700" b="0" i="0" u="none" strike="noStrike" cap="none">
                <a:solidFill>
                  <a:srgbClr val="155B54"/>
                </a:solidFill>
                <a:latin typeface="Roboto"/>
                <a:ea typeface="Roboto"/>
                <a:cs typeface="Roboto"/>
                <a:sym typeface="Roboto"/>
              </a:rPr>
              <a:t>05/09 -&gt; 30/09/2018</a:t>
            </a:r>
          </a:p>
        </p:txBody>
      </p:sp>
      <p:sp>
        <p:nvSpPr>
          <p:cNvPr id="339" name="Google Shape;339;g632311cbcf_0_207"/>
          <p:cNvSpPr txBox="1">
            <a:spLocks noGrp="1"/>
          </p:cNvSpPr>
          <p:nvPr>
            <p:ph type="title"/>
          </p:nvPr>
        </p:nvSpPr>
        <p:spPr>
          <a:xfrm>
            <a:off x="959846" y="141480"/>
            <a:ext cx="8229600" cy="510900"/>
          </a:xfrm>
          <a:prstGeom prst="rect">
            <a:avLst/>
          </a:prstGeom>
          <a:noFill/>
          <a:ln>
            <a:noFill/>
          </a:ln>
        </p:spPr>
        <p:txBody>
          <a:bodyPr spcFirstLastPara="1" wrap="square" lIns="62850" tIns="62850" rIns="62850" bIns="62850" anchor="t" anchorCtr="0">
            <a:noAutofit/>
          </a:bodyPr>
          <a:lstStyle/>
          <a:p>
            <a:pPr marL="0" marR="0" lvl="0" indent="0" algn="l" rtl="0">
              <a:spcBef>
                <a:spcPts val="0"/>
              </a:spcBef>
              <a:spcAft>
                <a:spcPts val="0"/>
              </a:spcAft>
              <a:buClr>
                <a:srgbClr val="00799D"/>
              </a:buClr>
              <a:buSzPts val="1000"/>
              <a:buFont typeface="Arial"/>
              <a:buNone/>
            </a:pPr>
            <a:r>
              <a:rPr lang="nl-BE" sz="3000" b="1" i="0" u="none" strike="noStrike" cap="none">
                <a:solidFill>
                  <a:srgbClr val="6CB644"/>
                </a:solidFill>
                <a:latin typeface="Arial"/>
                <a:ea typeface="Arial"/>
                <a:cs typeface="Arial"/>
                <a:sym typeface="Arial"/>
              </a:rPr>
              <a:t>5 MAANDEN</a:t>
            </a:r>
            <a:r>
              <a:rPr lang="nl-BE" sz="3000" b="1" i="0" u="none" strike="noStrike" cap="none">
                <a:solidFill>
                  <a:srgbClr val="00799D"/>
                </a:solidFill>
                <a:latin typeface="Arial"/>
                <a:ea typeface="Arial"/>
                <a:cs typeface="Arial"/>
                <a:sym typeface="Arial"/>
              </a:rPr>
              <a:t> BEGELEIDING VOOR </a:t>
            </a:r>
            <a:r>
              <a:rPr lang="nl-BE" sz="3000" b="1" i="0" u="none" strike="noStrike" cap="none">
                <a:solidFill>
                  <a:srgbClr val="6CB644"/>
                </a:solidFill>
                <a:latin typeface="Arial"/>
                <a:ea typeface="Arial"/>
                <a:cs typeface="Arial"/>
                <a:sym typeface="Arial"/>
              </a:rPr>
              <a:t>50</a:t>
            </a:r>
            <a:r>
              <a:rPr lang="nl-BE" sz="3000" b="1" i="0" u="none" strike="noStrike" cap="none">
                <a:solidFill>
                  <a:srgbClr val="00799D"/>
                </a:solidFill>
                <a:latin typeface="Arial"/>
                <a:ea typeface="Arial"/>
                <a:cs typeface="Arial"/>
                <a:sym typeface="Arial"/>
              </a:rPr>
              <a:t> GEZINNEN</a:t>
            </a:r>
          </a:p>
        </p:txBody>
      </p:sp>
      <p:sp>
        <p:nvSpPr>
          <p:cNvPr id="337" name="Google Shape;337;g632311cbcf_0_207"/>
          <p:cNvSpPr/>
          <p:nvPr/>
        </p:nvSpPr>
        <p:spPr>
          <a:xfrm>
            <a:off x="4895950" y="3503353"/>
            <a:ext cx="1404300" cy="685500"/>
          </a:xfrm>
          <a:prstGeom prst="roundRect">
            <a:avLst>
              <a:gd name="adj" fmla="val 16667"/>
            </a:avLst>
          </a:prstGeom>
          <a:solidFill>
            <a:srgbClr val="FFCC00">
              <a:alpha val="60000"/>
            </a:srgbClr>
          </a:solidFill>
          <a:ln w="9525" cap="flat" cmpd="sng">
            <a:solidFill>
              <a:schemeClr val="dk2"/>
            </a:solidFill>
            <a:prstDash val="solid"/>
            <a:round/>
            <a:headEnd type="none" w="sm" len="sm"/>
            <a:tailEnd type="none" w="sm" len="sm"/>
          </a:ln>
        </p:spPr>
        <p:txBody>
          <a:bodyPr spcFirstLastPara="1" wrap="square" lIns="62850" tIns="62850" rIns="62850" bIns="62850" anchor="ctr" anchorCtr="0">
            <a:noAutofit/>
          </a:bodyPr>
          <a:lstStyle/>
          <a:p>
            <a:pPr marL="0" marR="0" lvl="0" indent="0" algn="ctr" rtl="0">
              <a:lnSpc>
                <a:spcPct val="100000"/>
              </a:lnSpc>
              <a:spcBef>
                <a:spcPts val="0"/>
              </a:spcBef>
              <a:spcAft>
                <a:spcPts val="0"/>
              </a:spcAft>
              <a:buNone/>
            </a:pPr>
            <a:r>
              <a:rPr lang="nl-BE" sz="1400" b="0" i="0" u="none" strike="noStrike" cap="none">
                <a:solidFill>
                  <a:srgbClr val="000000"/>
                </a:solidFill>
                <a:latin typeface="Arial"/>
                <a:ea typeface="Arial"/>
                <a:cs typeface="Arial"/>
                <a:sym typeface="Arial"/>
              </a:rPr>
              <a:t>28/03/2019</a:t>
            </a:r>
          </a:p>
          <a:p>
            <a:pPr marL="0" marR="0" lvl="0" indent="0" algn="ctr" rtl="0">
              <a:lnSpc>
                <a:spcPct val="100000"/>
              </a:lnSpc>
              <a:spcBef>
                <a:spcPts val="0"/>
              </a:spcBef>
              <a:spcAft>
                <a:spcPts val="0"/>
              </a:spcAft>
              <a:buNone/>
            </a:pPr>
            <a:r>
              <a:rPr lang="nl-BE" sz="1400" b="0" i="0" u="none" strike="noStrike" cap="none">
                <a:solidFill>
                  <a:srgbClr val="000000"/>
                </a:solidFill>
                <a:latin typeface="Roboto Medium"/>
                <a:ea typeface="Roboto Medium"/>
                <a:cs typeface="Roboto Medium"/>
                <a:sym typeface="Roboto Medium"/>
              </a:rPr>
              <a:t>Tussentijdse analyse</a:t>
            </a:r>
          </a:p>
        </p:txBody>
      </p:sp>
      <p:sp>
        <p:nvSpPr>
          <p:cNvPr id="340" name="Google Shape;340;g632311cbcf_0_207"/>
          <p:cNvSpPr/>
          <p:nvPr/>
        </p:nvSpPr>
        <p:spPr>
          <a:xfrm>
            <a:off x="197514" y="3503353"/>
            <a:ext cx="1836300" cy="685500"/>
          </a:xfrm>
          <a:prstGeom prst="roundRect">
            <a:avLst>
              <a:gd name="adj" fmla="val 16667"/>
            </a:avLst>
          </a:prstGeom>
          <a:solidFill>
            <a:srgbClr val="FFCC00">
              <a:alpha val="60000"/>
            </a:srgbClr>
          </a:solidFill>
          <a:ln w="9525" cap="flat" cmpd="sng">
            <a:solidFill>
              <a:schemeClr val="dk2"/>
            </a:solidFill>
            <a:prstDash val="solid"/>
            <a:round/>
            <a:headEnd type="none" w="sm" len="sm"/>
            <a:tailEnd type="none" w="sm" len="sm"/>
          </a:ln>
        </p:spPr>
        <p:txBody>
          <a:bodyPr spcFirstLastPara="1" wrap="square" lIns="62850" tIns="62850" rIns="62850" bIns="62850" anchor="ctr" anchorCtr="0">
            <a:noAutofit/>
          </a:bodyPr>
          <a:lstStyle/>
          <a:p>
            <a:pPr marL="0" marR="0" lvl="0" indent="0" algn="ctr" rtl="0">
              <a:lnSpc>
                <a:spcPct val="100000"/>
              </a:lnSpc>
              <a:spcBef>
                <a:spcPts val="0"/>
              </a:spcBef>
              <a:spcAft>
                <a:spcPts val="0"/>
              </a:spcAft>
              <a:buNone/>
            </a:pPr>
            <a:r>
              <a:rPr lang="nl-BE" sz="1400" b="0" i="0" u="none" strike="noStrike" cap="none" dirty="0">
                <a:solidFill>
                  <a:srgbClr val="000000"/>
                </a:solidFill>
                <a:latin typeface="Arial"/>
                <a:ea typeface="Arial"/>
                <a:cs typeface="Arial"/>
                <a:sym typeface="Arial"/>
              </a:rPr>
              <a:t>Informatiesessies: </a:t>
            </a:r>
            <a:br>
              <a:rPr lang="nl-BE" sz="1400" b="0" i="0" u="none" strike="noStrike" cap="none" dirty="0">
                <a:solidFill>
                  <a:srgbClr val="000000"/>
                </a:solidFill>
                <a:latin typeface="Arial"/>
                <a:ea typeface="Arial"/>
                <a:cs typeface="Arial"/>
                <a:sym typeface="Arial"/>
              </a:rPr>
            </a:br>
            <a:r>
              <a:rPr lang="nl-BE" sz="1400" b="0" i="0" u="none" strike="noStrike" cap="none" dirty="0">
                <a:solidFill>
                  <a:srgbClr val="000000"/>
                </a:solidFill>
                <a:latin typeface="Arial"/>
                <a:ea typeface="Arial"/>
                <a:cs typeface="Arial"/>
                <a:sym typeface="Arial"/>
              </a:rPr>
              <a:t>22 en 25/09/2018</a:t>
            </a:r>
          </a:p>
        </p:txBody>
      </p:sp>
      <p:sp>
        <p:nvSpPr>
          <p:cNvPr id="341" name="Google Shape;341;g632311cbcf_0_207"/>
          <p:cNvSpPr/>
          <p:nvPr/>
        </p:nvSpPr>
        <p:spPr>
          <a:xfrm>
            <a:off x="2790364" y="3516729"/>
            <a:ext cx="1457700" cy="672000"/>
          </a:xfrm>
          <a:prstGeom prst="roundRect">
            <a:avLst>
              <a:gd name="adj" fmla="val 16667"/>
            </a:avLst>
          </a:prstGeom>
          <a:solidFill>
            <a:srgbClr val="FFCC00"/>
          </a:solidFill>
          <a:ln w="28575" cap="flat" cmpd="sng">
            <a:solidFill>
              <a:schemeClr val="dk2"/>
            </a:solidFill>
            <a:prstDash val="solid"/>
            <a:round/>
            <a:headEnd type="none" w="sm" len="sm"/>
            <a:tailEnd type="none" w="sm" len="sm"/>
          </a:ln>
        </p:spPr>
        <p:txBody>
          <a:bodyPr spcFirstLastPara="1" wrap="square" lIns="62850" tIns="62850" rIns="62850" bIns="62850" anchor="ctr" anchorCtr="0">
            <a:noAutofit/>
          </a:bodyPr>
          <a:lstStyle/>
          <a:p>
            <a:pPr marL="0" marR="0" lvl="0" indent="0" algn="ctr" rtl="0">
              <a:lnSpc>
                <a:spcPct val="100000"/>
              </a:lnSpc>
              <a:spcBef>
                <a:spcPts val="0"/>
              </a:spcBef>
              <a:spcAft>
                <a:spcPts val="0"/>
              </a:spcAft>
              <a:buNone/>
            </a:pPr>
            <a:r>
              <a:rPr lang="nl-BE" sz="1400" b="1" i="0" u="none" strike="noStrike" cap="none">
                <a:solidFill>
                  <a:srgbClr val="000000"/>
                </a:solidFill>
                <a:latin typeface="Arial"/>
                <a:ea typeface="Arial"/>
                <a:cs typeface="Arial"/>
                <a:sym typeface="Arial"/>
              </a:rPr>
              <a:t>10/10/2018</a:t>
            </a:r>
            <a:r>
              <a:rPr lang="nl-BE" sz="1400" b="0" i="0" u="none" strike="noStrike" cap="none">
                <a:solidFill>
                  <a:srgbClr val="000000"/>
                </a:solidFill>
                <a:latin typeface="Arial"/>
                <a:ea typeface="Arial"/>
                <a:cs typeface="Arial"/>
                <a:sym typeface="Arial"/>
              </a:rPr>
              <a:t>: </a:t>
            </a:r>
            <a:r>
              <a:rPr lang="nl-BE" sz="1400" b="1" i="0" u="none" strike="noStrike" cap="none">
                <a:solidFill>
                  <a:srgbClr val="000000"/>
                </a:solidFill>
                <a:latin typeface="Arial"/>
                <a:ea typeface="Arial"/>
                <a:cs typeface="Arial"/>
                <a:sym typeface="Arial"/>
              </a:rPr>
              <a:t>Start</a:t>
            </a:r>
            <a:r>
              <a:rPr lang="nl-BE" sz="1400" i="0" u="none" strike="noStrike" cap="none">
                <a:solidFill>
                  <a:srgbClr val="000000"/>
                </a:solidFill>
                <a:latin typeface="Arial"/>
                <a:ea typeface="Arial"/>
                <a:cs typeface="Arial"/>
                <a:sym typeface="Arial"/>
              </a:rPr>
              <a:t>bijeenkomst</a:t>
            </a:r>
          </a:p>
        </p:txBody>
      </p:sp>
      <p:cxnSp>
        <p:nvCxnSpPr>
          <p:cNvPr id="342" name="Google Shape;342;g632311cbcf_0_207"/>
          <p:cNvCxnSpPr>
            <a:stCxn id="343" idx="3"/>
          </p:cNvCxnSpPr>
          <p:nvPr/>
        </p:nvCxnSpPr>
        <p:spPr>
          <a:xfrm>
            <a:off x="8808694" y="2470950"/>
            <a:ext cx="0" cy="1046100"/>
          </a:xfrm>
          <a:prstGeom prst="straightConnector1">
            <a:avLst/>
          </a:prstGeom>
          <a:noFill/>
          <a:ln w="28575" cap="flat" cmpd="sng">
            <a:solidFill>
              <a:srgbClr val="FFC000"/>
            </a:solidFill>
            <a:prstDash val="solid"/>
            <a:round/>
            <a:headEnd type="none" w="sm" len="sm"/>
            <a:tailEnd type="none" w="sm" len="sm"/>
          </a:ln>
        </p:spPr>
      </p:cxnSp>
      <p:sp>
        <p:nvSpPr>
          <p:cNvPr id="344" name="Google Shape;344;g632311cbcf_0_207"/>
          <p:cNvSpPr/>
          <p:nvPr/>
        </p:nvSpPr>
        <p:spPr>
          <a:xfrm>
            <a:off x="7542330" y="3503353"/>
            <a:ext cx="1318800" cy="671700"/>
          </a:xfrm>
          <a:prstGeom prst="roundRect">
            <a:avLst>
              <a:gd name="adj" fmla="val 16667"/>
            </a:avLst>
          </a:prstGeom>
          <a:solidFill>
            <a:srgbClr val="FFCC00">
              <a:alpha val="60000"/>
            </a:srgbClr>
          </a:solidFill>
          <a:ln w="9525" cap="flat" cmpd="sng">
            <a:solidFill>
              <a:schemeClr val="dk2"/>
            </a:solidFill>
            <a:prstDash val="solid"/>
            <a:round/>
            <a:headEnd type="none" w="sm" len="sm"/>
            <a:tailEnd type="none" w="sm" len="sm"/>
          </a:ln>
        </p:spPr>
        <p:txBody>
          <a:bodyPr spcFirstLastPara="1" wrap="square" lIns="62850" tIns="62850" rIns="62850" bIns="62850" anchor="ctr" anchorCtr="0">
            <a:noAutofit/>
          </a:bodyPr>
          <a:lstStyle/>
          <a:p>
            <a:pPr marL="0" marR="0" lvl="0" indent="0" algn="ctr" rtl="0">
              <a:lnSpc>
                <a:spcPct val="100000"/>
              </a:lnSpc>
              <a:spcBef>
                <a:spcPts val="0"/>
              </a:spcBef>
              <a:spcAft>
                <a:spcPts val="0"/>
              </a:spcAft>
              <a:buNone/>
            </a:pPr>
            <a:r>
              <a:rPr lang="nl-BE" sz="1400" b="0" i="0" u="none" strike="noStrike" cap="none">
                <a:solidFill>
                  <a:srgbClr val="000000"/>
                </a:solidFill>
                <a:latin typeface="Roboto Medium"/>
                <a:ea typeface="Roboto Medium"/>
                <a:cs typeface="Roboto Medium"/>
                <a:sym typeface="Roboto Medium"/>
              </a:rPr>
              <a:t>10/19</a:t>
            </a:r>
          </a:p>
          <a:p>
            <a:pPr marL="0" marR="0" lvl="0" indent="0" algn="ctr" rtl="0">
              <a:lnSpc>
                <a:spcPct val="100000"/>
              </a:lnSpc>
              <a:spcBef>
                <a:spcPts val="0"/>
              </a:spcBef>
              <a:spcAft>
                <a:spcPts val="0"/>
              </a:spcAft>
              <a:buNone/>
            </a:pPr>
            <a:endParaRPr sz="1400" b="0" i="0" u="none" strike="noStrike" cap="none">
              <a:solidFill>
                <a:srgbClr val="000000"/>
              </a:solidFill>
              <a:latin typeface="Roboto Medium"/>
              <a:ea typeface="Roboto Medium"/>
              <a:cs typeface="Roboto Medium"/>
              <a:sym typeface="Roboto Medium"/>
            </a:endParaRPr>
          </a:p>
          <a:p>
            <a:pPr marL="0" marR="0" lvl="0" indent="0" algn="ctr" rtl="0">
              <a:lnSpc>
                <a:spcPct val="100000"/>
              </a:lnSpc>
              <a:spcBef>
                <a:spcPts val="0"/>
              </a:spcBef>
              <a:spcAft>
                <a:spcPts val="0"/>
              </a:spcAft>
              <a:buNone/>
            </a:pPr>
            <a:r>
              <a:rPr lang="nl-BE" sz="1400" b="0" i="0" u="none" strike="noStrike" cap="none">
                <a:solidFill>
                  <a:srgbClr val="000000"/>
                </a:solidFill>
                <a:latin typeface="Roboto Medium"/>
                <a:ea typeface="Roboto Medium"/>
                <a:cs typeface="Roboto Medium"/>
                <a:sym typeface="Roboto Medium"/>
              </a:rPr>
              <a:t>Balans</a:t>
            </a:r>
          </a:p>
        </p:txBody>
      </p:sp>
      <p:grpSp>
        <p:nvGrpSpPr>
          <p:cNvPr id="345" name="Google Shape;345;g632311cbcf_0_207"/>
          <p:cNvGrpSpPr/>
          <p:nvPr/>
        </p:nvGrpSpPr>
        <p:grpSpPr>
          <a:xfrm>
            <a:off x="6678279" y="4299226"/>
            <a:ext cx="2538410" cy="718978"/>
            <a:chOff x="8557524" y="6693652"/>
            <a:chExt cx="2733000" cy="961200"/>
          </a:xfrm>
        </p:grpSpPr>
        <p:sp>
          <p:nvSpPr>
            <p:cNvPr id="346" name="Google Shape;346;g632311cbcf_0_207"/>
            <p:cNvSpPr txBox="1"/>
            <p:nvPr/>
          </p:nvSpPr>
          <p:spPr>
            <a:xfrm>
              <a:off x="8557524" y="6693652"/>
              <a:ext cx="2733000" cy="961200"/>
            </a:xfrm>
            <a:prstGeom prst="rect">
              <a:avLst/>
            </a:prstGeom>
            <a:noFill/>
            <a:ln>
              <a:noFill/>
            </a:ln>
          </p:spPr>
          <p:txBody>
            <a:bodyPr spcFirstLastPara="1" wrap="square" lIns="83800" tIns="83800" rIns="83800" bIns="83800" anchor="t" anchorCtr="0">
              <a:noAutofit/>
            </a:bodyPr>
            <a:lstStyle/>
            <a:p>
              <a:pPr marL="0" marR="0" lvl="0" indent="0" algn="ctr" rtl="0">
                <a:lnSpc>
                  <a:spcPct val="115000"/>
                </a:lnSpc>
                <a:spcBef>
                  <a:spcPts val="0"/>
                </a:spcBef>
                <a:spcAft>
                  <a:spcPts val="0"/>
                </a:spcAft>
                <a:buNone/>
              </a:pPr>
              <a:r>
                <a:rPr lang="nl-BE" sz="1700" b="0" i="0" u="none" strike="noStrike" cap="none">
                  <a:solidFill>
                    <a:srgbClr val="155B54"/>
                  </a:solidFill>
                  <a:latin typeface="Roboto"/>
                  <a:ea typeface="Roboto"/>
                  <a:cs typeface="Roboto"/>
                  <a:sym typeface="Roboto"/>
                </a:rPr>
                <a:t>Doelstelling: </a:t>
              </a:r>
            </a:p>
            <a:p>
              <a:pPr marL="0" marR="0" lvl="0" indent="0" algn="l" rtl="0">
                <a:lnSpc>
                  <a:spcPct val="115000"/>
                </a:lnSpc>
                <a:spcBef>
                  <a:spcPts val="0"/>
                </a:spcBef>
                <a:spcAft>
                  <a:spcPts val="0"/>
                </a:spcAft>
                <a:buNone/>
              </a:pPr>
              <a:r>
                <a:rPr lang="nl-BE" sz="1700" b="0" i="0" u="none" strike="noStrike" cap="none">
                  <a:solidFill>
                    <a:srgbClr val="155B54"/>
                  </a:solidFill>
                  <a:latin typeface="Roboto"/>
                  <a:ea typeface="Roboto"/>
                  <a:cs typeface="Roboto"/>
                  <a:sym typeface="Roboto"/>
                </a:rPr>
                <a:t>      50% afval</a:t>
              </a:r>
            </a:p>
            <a:p>
              <a:pPr marL="0" marR="0" lvl="0" indent="0" algn="l" rtl="0">
                <a:lnSpc>
                  <a:spcPct val="115000"/>
                </a:lnSpc>
                <a:spcBef>
                  <a:spcPts val="0"/>
                </a:spcBef>
                <a:spcAft>
                  <a:spcPts val="0"/>
                </a:spcAft>
                <a:buNone/>
              </a:pPr>
              <a:endParaRPr sz="1700" b="0" i="0" u="none" strike="noStrike" cap="none">
                <a:solidFill>
                  <a:srgbClr val="155B54"/>
                </a:solidFill>
                <a:latin typeface="Roboto"/>
                <a:ea typeface="Roboto"/>
                <a:cs typeface="Roboto"/>
                <a:sym typeface="Roboto"/>
              </a:endParaRPr>
            </a:p>
            <a:p>
              <a:pPr marL="0" marR="0" lvl="0" indent="0" algn="l" rtl="0">
                <a:lnSpc>
                  <a:spcPct val="115000"/>
                </a:lnSpc>
                <a:spcBef>
                  <a:spcPts val="0"/>
                </a:spcBef>
                <a:spcAft>
                  <a:spcPts val="0"/>
                </a:spcAft>
                <a:buNone/>
              </a:pPr>
              <a:endParaRPr sz="1700" b="0" i="0" u="none" strike="noStrike" cap="none">
                <a:solidFill>
                  <a:srgbClr val="155B54"/>
                </a:solidFill>
                <a:latin typeface="Roboto"/>
                <a:ea typeface="Roboto"/>
                <a:cs typeface="Roboto"/>
                <a:sym typeface="Roboto"/>
              </a:endParaRPr>
            </a:p>
            <a:p>
              <a:pPr marL="0" marR="0" lvl="0" indent="0" algn="l" rtl="0">
                <a:lnSpc>
                  <a:spcPct val="115000"/>
                </a:lnSpc>
                <a:spcBef>
                  <a:spcPts val="0"/>
                </a:spcBef>
                <a:spcAft>
                  <a:spcPts val="0"/>
                </a:spcAft>
                <a:buNone/>
              </a:pPr>
              <a:endParaRPr sz="1700" b="0" i="0" u="none" strike="noStrike" cap="none">
                <a:solidFill>
                  <a:srgbClr val="155B54"/>
                </a:solidFill>
                <a:latin typeface="Roboto"/>
                <a:ea typeface="Roboto"/>
                <a:cs typeface="Roboto"/>
                <a:sym typeface="Roboto"/>
              </a:endParaRPr>
            </a:p>
            <a:p>
              <a:pPr marL="0" marR="0" lvl="0" indent="0" algn="l" rtl="0">
                <a:lnSpc>
                  <a:spcPct val="115000"/>
                </a:lnSpc>
                <a:spcBef>
                  <a:spcPts val="0"/>
                </a:spcBef>
                <a:spcAft>
                  <a:spcPts val="0"/>
                </a:spcAft>
                <a:buNone/>
              </a:pPr>
              <a:endParaRPr sz="1700" b="0" i="0" u="none" strike="noStrike" cap="none">
                <a:solidFill>
                  <a:srgbClr val="155B54"/>
                </a:solidFill>
                <a:latin typeface="Roboto"/>
                <a:ea typeface="Roboto"/>
                <a:cs typeface="Roboto"/>
                <a:sym typeface="Roboto"/>
              </a:endParaRPr>
            </a:p>
          </p:txBody>
        </p:sp>
        <p:cxnSp>
          <p:nvCxnSpPr>
            <p:cNvPr id="347" name="Google Shape;347;g632311cbcf_0_207"/>
            <p:cNvCxnSpPr/>
            <p:nvPr/>
          </p:nvCxnSpPr>
          <p:spPr>
            <a:xfrm>
              <a:off x="8683231" y="7150534"/>
              <a:ext cx="184500" cy="265200"/>
            </a:xfrm>
            <a:prstGeom prst="straightConnector1">
              <a:avLst/>
            </a:prstGeom>
            <a:noFill/>
            <a:ln w="25400" cap="flat" cmpd="sng">
              <a:solidFill>
                <a:srgbClr val="155B54"/>
              </a:solidFill>
              <a:prstDash val="solid"/>
              <a:round/>
              <a:headEnd type="none" w="sm" len="sm"/>
              <a:tailEnd type="stealth" w="med" len="med"/>
            </a:ln>
            <a:effectLst>
              <a:outerShdw blurRad="40000" dist="20000" dir="5400000" rotWithShape="0">
                <a:srgbClr val="000000">
                  <a:alpha val="37650"/>
                </a:srgbClr>
              </a:outerShdw>
            </a:effectLst>
          </p:spPr>
        </p:cxnSp>
      </p:grpSp>
      <p:sp>
        <p:nvSpPr>
          <p:cNvPr id="343" name="Google Shape;343;g632311cbcf_0_207"/>
          <p:cNvSpPr/>
          <p:nvPr/>
        </p:nvSpPr>
        <p:spPr>
          <a:xfrm>
            <a:off x="5428894" y="2220150"/>
            <a:ext cx="3379800" cy="501600"/>
          </a:xfrm>
          <a:prstGeom prst="chevron">
            <a:avLst>
              <a:gd name="adj" fmla="val 50000"/>
            </a:avLst>
          </a:prstGeom>
          <a:solidFill>
            <a:srgbClr val="249C90">
              <a:alpha val="14900"/>
            </a:srgbClr>
          </a:solidFill>
          <a:ln w="28575" cap="flat" cmpd="sng">
            <a:solidFill>
              <a:srgbClr val="249C90"/>
            </a:solidFill>
            <a:prstDash val="solid"/>
            <a:round/>
            <a:headEnd type="none" w="sm" len="sm"/>
            <a:tailEnd type="none" w="sm" len="sm"/>
          </a:ln>
        </p:spPr>
        <p:txBody>
          <a:bodyPr spcFirstLastPara="1" wrap="square" lIns="83800" tIns="83800" rIns="83800" bIns="83800" anchor="ctr" anchorCtr="0">
            <a:noAutofit/>
          </a:bodyPr>
          <a:lstStyle/>
          <a:p>
            <a:pPr marL="0" marR="0" lvl="0" indent="317500" algn="l" rtl="0">
              <a:lnSpc>
                <a:spcPct val="100000"/>
              </a:lnSpc>
              <a:spcBef>
                <a:spcPts val="0"/>
              </a:spcBef>
              <a:spcAft>
                <a:spcPts val="0"/>
              </a:spcAft>
              <a:buNone/>
            </a:pPr>
            <a:r>
              <a:rPr lang="nl-BE" sz="1500" b="0" i="0" u="none" strike="noStrike" cap="none">
                <a:solidFill>
                  <a:srgbClr val="249CA4"/>
                </a:solidFill>
                <a:latin typeface="Roboto"/>
                <a:ea typeface="Roboto"/>
                <a:cs typeface="Roboto"/>
                <a:sym typeface="Roboto"/>
              </a:rPr>
              <a:t>16/03 -&gt; 15/10/2019</a:t>
            </a:r>
          </a:p>
        </p:txBody>
      </p:sp>
      <p:sp>
        <p:nvSpPr>
          <p:cNvPr id="348" name="Google Shape;348;g632311cbcf_0_207"/>
          <p:cNvSpPr/>
          <p:nvPr/>
        </p:nvSpPr>
        <p:spPr>
          <a:xfrm>
            <a:off x="2736274" y="2224158"/>
            <a:ext cx="3035700" cy="501600"/>
          </a:xfrm>
          <a:prstGeom prst="chevron">
            <a:avLst>
              <a:gd name="adj" fmla="val 50000"/>
            </a:avLst>
          </a:prstGeom>
          <a:solidFill>
            <a:srgbClr val="1D7E74">
              <a:alpha val="24710"/>
            </a:srgbClr>
          </a:solidFill>
          <a:ln w="28575" cap="flat" cmpd="sng">
            <a:solidFill>
              <a:srgbClr val="1D7E74"/>
            </a:solidFill>
            <a:prstDash val="solid"/>
            <a:round/>
            <a:headEnd type="none" w="sm" len="sm"/>
            <a:tailEnd type="none" w="sm" len="sm"/>
          </a:ln>
        </p:spPr>
        <p:txBody>
          <a:bodyPr spcFirstLastPara="1" wrap="square" lIns="83800" tIns="83800" rIns="83800" bIns="83800" anchor="ctr" anchorCtr="0">
            <a:noAutofit/>
          </a:bodyPr>
          <a:lstStyle/>
          <a:p>
            <a:pPr marL="0" marR="0" lvl="0" indent="0" algn="ctr" rtl="0">
              <a:lnSpc>
                <a:spcPct val="100000"/>
              </a:lnSpc>
              <a:spcBef>
                <a:spcPts val="0"/>
              </a:spcBef>
              <a:spcAft>
                <a:spcPts val="0"/>
              </a:spcAft>
              <a:buNone/>
            </a:pPr>
            <a:r>
              <a:rPr lang="nl-BE" sz="1500" b="0" i="0" u="none" strike="noStrike" cap="none">
                <a:solidFill>
                  <a:srgbClr val="1D7E74"/>
                </a:solidFill>
                <a:latin typeface="Roboto"/>
                <a:ea typeface="Roboto"/>
                <a:cs typeface="Roboto"/>
                <a:sym typeface="Roboto"/>
              </a:rPr>
              <a:t>10/10/2018 -&gt; 15/03/2019</a:t>
            </a:r>
          </a:p>
          <a:p>
            <a:pPr marL="0" marR="0" lvl="0" indent="0" algn="ctr" rtl="0">
              <a:lnSpc>
                <a:spcPct val="100000"/>
              </a:lnSpc>
              <a:spcBef>
                <a:spcPts val="0"/>
              </a:spcBef>
              <a:spcAft>
                <a:spcPts val="0"/>
              </a:spcAft>
              <a:buNone/>
            </a:pPr>
            <a:r>
              <a:rPr lang="nl-BE" sz="1300" b="0" i="0" u="none" strike="noStrike" cap="none">
                <a:solidFill>
                  <a:srgbClr val="1D7E74"/>
                </a:solidFill>
                <a:latin typeface="Roboto"/>
                <a:ea typeface="Roboto"/>
                <a:cs typeface="Roboto"/>
                <a:sym typeface="Roboto"/>
              </a:rPr>
              <a:t>(5 maanden begeleiding)</a:t>
            </a:r>
          </a:p>
        </p:txBody>
      </p:sp>
      <p:sp>
        <p:nvSpPr>
          <p:cNvPr id="349" name="Google Shape;349;g632311cbcf_0_207"/>
          <p:cNvSpPr/>
          <p:nvPr/>
        </p:nvSpPr>
        <p:spPr>
          <a:xfrm>
            <a:off x="99414" y="2855281"/>
            <a:ext cx="8953800" cy="405000"/>
          </a:xfrm>
          <a:prstGeom prst="chevron">
            <a:avLst>
              <a:gd name="adj" fmla="val 50000"/>
            </a:avLst>
          </a:prstGeom>
          <a:solidFill>
            <a:srgbClr val="1D7E74">
              <a:alpha val="74900"/>
            </a:srgbClr>
          </a:solidFill>
          <a:ln w="12700" cap="flat" cmpd="sng">
            <a:solidFill>
              <a:srgbClr val="1D7E74"/>
            </a:solidFill>
            <a:prstDash val="solid"/>
            <a:round/>
            <a:headEnd type="none" w="sm" len="sm"/>
            <a:tailEnd type="none" w="sm" len="sm"/>
          </a:ln>
        </p:spPr>
        <p:txBody>
          <a:bodyPr spcFirstLastPara="1" wrap="square" lIns="83800" tIns="83800" rIns="83800" bIns="83800" anchor="ctr" anchorCtr="0">
            <a:noAutofit/>
          </a:bodyPr>
          <a:lstStyle/>
          <a:p>
            <a:pPr marL="0" marR="0" lvl="0" indent="0" algn="ctr" rtl="0">
              <a:lnSpc>
                <a:spcPct val="100000"/>
              </a:lnSpc>
              <a:spcBef>
                <a:spcPts val="0"/>
              </a:spcBef>
              <a:spcAft>
                <a:spcPts val="0"/>
              </a:spcAft>
              <a:buNone/>
            </a:pPr>
            <a:r>
              <a:rPr lang="nl-BE" sz="1900" b="0" i="0" u="none" strike="noStrike" cap="none">
                <a:solidFill>
                  <a:srgbClr val="FFFFFF"/>
                </a:solidFill>
                <a:latin typeface="Roboto"/>
                <a:ea typeface="Roboto"/>
                <a:cs typeface="Roboto"/>
                <a:sym typeface="Roboto"/>
              </a:rPr>
              <a:t>Tools beschikbaar voor alle Brusselaars</a:t>
            </a:r>
          </a:p>
        </p:txBody>
      </p:sp>
      <p:sp>
        <p:nvSpPr>
          <p:cNvPr id="350" name="Google Shape;350;g632311cbcf_0_207"/>
          <p:cNvSpPr/>
          <p:nvPr/>
        </p:nvSpPr>
        <p:spPr>
          <a:xfrm>
            <a:off x="5217225" y="1543153"/>
            <a:ext cx="3643800" cy="501600"/>
          </a:xfrm>
          <a:prstGeom prst="chevron">
            <a:avLst>
              <a:gd name="adj" fmla="val 50000"/>
            </a:avLst>
          </a:prstGeom>
          <a:solidFill>
            <a:srgbClr val="249C90"/>
          </a:solidFill>
          <a:ln>
            <a:noFill/>
          </a:ln>
        </p:spPr>
        <p:txBody>
          <a:bodyPr spcFirstLastPara="1" wrap="square" lIns="83800" tIns="83800" rIns="83800" bIns="83800" anchor="ctr" anchorCtr="0">
            <a:noAutofit/>
          </a:bodyPr>
          <a:lstStyle/>
          <a:p>
            <a:pPr marL="0" marR="0" lvl="0" indent="0" algn="ctr" rtl="0">
              <a:lnSpc>
                <a:spcPct val="100000"/>
              </a:lnSpc>
              <a:spcBef>
                <a:spcPts val="0"/>
              </a:spcBef>
              <a:spcAft>
                <a:spcPts val="0"/>
              </a:spcAft>
              <a:buNone/>
            </a:pPr>
            <a:r>
              <a:rPr lang="nl-BE" sz="1900" b="0" i="0" u="none" strike="noStrike" cap="none">
                <a:solidFill>
                  <a:srgbClr val="FFFFFF"/>
                </a:solidFill>
                <a:latin typeface="Roboto"/>
                <a:ea typeface="Roboto"/>
                <a:cs typeface="Roboto"/>
                <a:sym typeface="Roboto"/>
              </a:rPr>
              <a:t>Challenge </a:t>
            </a:r>
          </a:p>
          <a:p>
            <a:pPr marL="0" marR="0" lvl="0" indent="0" algn="ctr" rtl="0">
              <a:lnSpc>
                <a:spcPct val="100000"/>
              </a:lnSpc>
              <a:spcBef>
                <a:spcPts val="0"/>
              </a:spcBef>
              <a:spcAft>
                <a:spcPts val="0"/>
              </a:spcAft>
              <a:buNone/>
            </a:pPr>
            <a:r>
              <a:rPr lang="nl-BE" sz="1400" b="0" i="0" u="none" strike="noStrike" cap="none">
                <a:solidFill>
                  <a:srgbClr val="FFFFFF"/>
                </a:solidFill>
                <a:latin typeface="Roboto"/>
                <a:ea typeface="Roboto"/>
                <a:cs typeface="Roboto"/>
                <a:sym typeface="Roboto"/>
              </a:rPr>
              <a:t>Vervolg en analyse</a:t>
            </a:r>
          </a:p>
        </p:txBody>
      </p:sp>
      <p:sp>
        <p:nvSpPr>
          <p:cNvPr id="351" name="Google Shape;351;g632311cbcf_0_207"/>
          <p:cNvSpPr/>
          <p:nvPr/>
        </p:nvSpPr>
        <p:spPr>
          <a:xfrm>
            <a:off x="2466314" y="1538417"/>
            <a:ext cx="3305700" cy="501600"/>
          </a:xfrm>
          <a:prstGeom prst="chevron">
            <a:avLst>
              <a:gd name="adj" fmla="val 50000"/>
            </a:avLst>
          </a:prstGeom>
          <a:solidFill>
            <a:srgbClr val="1D7E74"/>
          </a:solidFill>
          <a:ln>
            <a:noFill/>
          </a:ln>
        </p:spPr>
        <p:txBody>
          <a:bodyPr spcFirstLastPara="1" wrap="square" lIns="83800" tIns="83800" rIns="83800" bIns="83800" anchor="ctr" anchorCtr="0">
            <a:noAutofit/>
          </a:bodyPr>
          <a:lstStyle/>
          <a:p>
            <a:pPr marL="0" marR="0" lvl="0" indent="0" algn="ctr" rtl="0">
              <a:lnSpc>
                <a:spcPct val="100000"/>
              </a:lnSpc>
              <a:spcBef>
                <a:spcPts val="0"/>
              </a:spcBef>
              <a:spcAft>
                <a:spcPts val="0"/>
              </a:spcAft>
              <a:buNone/>
            </a:pPr>
            <a:r>
              <a:rPr lang="nl-BE" sz="1900" b="0" i="0" u="none" strike="noStrike" cap="none">
                <a:solidFill>
                  <a:srgbClr val="FFFFFF"/>
                </a:solidFill>
                <a:latin typeface="Roboto"/>
                <a:ea typeface="Roboto"/>
                <a:cs typeface="Roboto"/>
                <a:sym typeface="Roboto"/>
              </a:rPr>
              <a:t>Challenge</a:t>
            </a:r>
          </a:p>
          <a:p>
            <a:pPr marL="0" marR="0" lvl="0" indent="0" algn="ctr" rtl="0">
              <a:lnSpc>
                <a:spcPct val="100000"/>
              </a:lnSpc>
              <a:spcBef>
                <a:spcPts val="0"/>
              </a:spcBef>
              <a:spcAft>
                <a:spcPts val="0"/>
              </a:spcAft>
              <a:buNone/>
            </a:pPr>
            <a:r>
              <a:rPr lang="nl-BE" sz="1700" b="0" i="0" u="none" strike="noStrike" cap="none">
                <a:solidFill>
                  <a:srgbClr val="FFFFFF"/>
                </a:solidFill>
                <a:latin typeface="Roboto"/>
                <a:ea typeface="Roboto"/>
                <a:cs typeface="Roboto"/>
                <a:sym typeface="Roboto"/>
              </a:rPr>
              <a:t>Begeleiding</a:t>
            </a:r>
          </a:p>
        </p:txBody>
      </p:sp>
      <p:sp>
        <p:nvSpPr>
          <p:cNvPr id="352" name="Google Shape;352;g632311cbcf_0_207"/>
          <p:cNvSpPr/>
          <p:nvPr/>
        </p:nvSpPr>
        <p:spPr>
          <a:xfrm>
            <a:off x="99415" y="1538417"/>
            <a:ext cx="2960700" cy="501600"/>
          </a:xfrm>
          <a:prstGeom prst="homePlate">
            <a:avLst>
              <a:gd name="adj" fmla="val 50000"/>
            </a:avLst>
          </a:prstGeom>
          <a:solidFill>
            <a:srgbClr val="155B54"/>
          </a:solidFill>
          <a:ln>
            <a:noFill/>
          </a:ln>
        </p:spPr>
        <p:txBody>
          <a:bodyPr spcFirstLastPara="1" wrap="square" lIns="83775" tIns="83775" rIns="83775" bIns="83775" anchor="ctr" anchorCtr="0">
            <a:noAutofit/>
          </a:bodyPr>
          <a:lstStyle/>
          <a:p>
            <a:pPr marL="0" marR="0" lvl="0" indent="0" algn="ctr" rtl="0">
              <a:lnSpc>
                <a:spcPct val="100000"/>
              </a:lnSpc>
              <a:spcBef>
                <a:spcPts val="0"/>
              </a:spcBef>
              <a:spcAft>
                <a:spcPts val="0"/>
              </a:spcAft>
              <a:buNone/>
            </a:pPr>
            <a:r>
              <a:rPr lang="nl-BE" sz="1900" b="0" i="0" u="none" strike="noStrike" cap="none">
                <a:solidFill>
                  <a:srgbClr val="FFFFFF"/>
                </a:solidFill>
                <a:latin typeface="Roboto"/>
                <a:ea typeface="Roboto"/>
                <a:cs typeface="Roboto"/>
                <a:sym typeface="Roboto"/>
              </a:rPr>
              <a:t>Inschrijvingen</a:t>
            </a:r>
          </a:p>
          <a:p>
            <a:pPr marL="0" marR="0" lvl="0" indent="0" algn="ctr" rtl="0">
              <a:lnSpc>
                <a:spcPct val="100000"/>
              </a:lnSpc>
              <a:spcBef>
                <a:spcPts val="0"/>
              </a:spcBef>
              <a:spcAft>
                <a:spcPts val="0"/>
              </a:spcAft>
              <a:buNone/>
            </a:pPr>
            <a:r>
              <a:rPr lang="nl-BE" sz="1300" b="0" i="0" u="none" strike="noStrike" cap="none">
                <a:solidFill>
                  <a:srgbClr val="FFFFFF"/>
                </a:solidFill>
                <a:latin typeface="Roboto"/>
                <a:ea typeface="Roboto"/>
                <a:cs typeface="Roboto"/>
                <a:sym typeface="Roboto"/>
              </a:rPr>
              <a:t>Onlineformulier</a:t>
            </a:r>
          </a:p>
        </p:txBody>
      </p:sp>
      <p:sp>
        <p:nvSpPr>
          <p:cNvPr id="353" name="Google Shape;353;g632311cbcf_0_207"/>
          <p:cNvSpPr/>
          <p:nvPr/>
        </p:nvSpPr>
        <p:spPr>
          <a:xfrm>
            <a:off x="1528225" y="4260700"/>
            <a:ext cx="2272200" cy="873300"/>
          </a:xfrm>
          <a:prstGeom prst="roundRect">
            <a:avLst>
              <a:gd name="adj" fmla="val 16667"/>
            </a:avLst>
          </a:prstGeom>
          <a:solidFill>
            <a:srgbClr val="FFC000"/>
          </a:solidFill>
          <a:ln w="28575" cap="flat" cmpd="sng">
            <a:solidFill>
              <a:srgbClr val="FF0000"/>
            </a:solidFill>
            <a:prstDash val="solid"/>
            <a:round/>
            <a:headEnd type="none" w="sm" len="sm"/>
            <a:tailEnd type="none" w="sm" len="sm"/>
          </a:ln>
        </p:spPr>
        <p:txBody>
          <a:bodyPr spcFirstLastPara="1" wrap="square" lIns="62850" tIns="62850" rIns="62850" bIns="62850" anchor="ctr" anchorCtr="0">
            <a:noAutofit/>
          </a:bodyPr>
          <a:lstStyle/>
          <a:p>
            <a:pPr marL="0" marR="0" lvl="0" indent="0" algn="ctr" rtl="0">
              <a:lnSpc>
                <a:spcPct val="100000"/>
              </a:lnSpc>
              <a:spcBef>
                <a:spcPts val="0"/>
              </a:spcBef>
              <a:spcAft>
                <a:spcPts val="0"/>
              </a:spcAft>
              <a:buNone/>
            </a:pPr>
            <a:r>
              <a:rPr lang="nl-BE" b="1" i="0" u="none" strike="noStrike" cap="none">
                <a:latin typeface="Arial"/>
                <a:ea typeface="Arial"/>
                <a:cs typeface="Arial"/>
                <a:sym typeface="Arial"/>
              </a:rPr>
              <a:t>30/09 </a:t>
            </a:r>
            <a:r>
              <a:rPr lang="nl-BE" b="1"/>
              <a:t>– </a:t>
            </a:r>
            <a:r>
              <a:rPr lang="nl-BE" b="1" i="0" u="none" strike="noStrike" cap="none">
                <a:latin typeface="Arial"/>
                <a:ea typeface="Arial"/>
                <a:cs typeface="Arial"/>
                <a:sym typeface="Arial"/>
              </a:rPr>
              <a:t>Afsluiting van de inschrijvingen</a:t>
            </a:r>
          </a:p>
          <a:p>
            <a:pPr marL="0" marR="0" lvl="0" indent="0" algn="ctr" rtl="0">
              <a:lnSpc>
                <a:spcPct val="100000"/>
              </a:lnSpc>
              <a:spcBef>
                <a:spcPts val="0"/>
              </a:spcBef>
              <a:spcAft>
                <a:spcPts val="0"/>
              </a:spcAft>
              <a:buNone/>
            </a:pPr>
            <a:r>
              <a:rPr lang="nl-BE" b="1" i="0" u="none" strike="noStrike" cap="none">
                <a:latin typeface="Arial"/>
                <a:ea typeface="Arial"/>
                <a:cs typeface="Arial"/>
                <a:sym typeface="Arial"/>
              </a:rPr>
              <a:t> 163 inschrijvingen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g632311cbcf_0_655"/>
          <p:cNvSpPr txBox="1">
            <a:spLocks noGrp="1"/>
          </p:cNvSpPr>
          <p:nvPr>
            <p:ph type="title"/>
          </p:nvPr>
        </p:nvSpPr>
        <p:spPr>
          <a:xfrm>
            <a:off x="1027052" y="319514"/>
            <a:ext cx="8229600" cy="5109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0799D"/>
              </a:buClr>
              <a:buSzPts val="3300"/>
              <a:buFont typeface="Arial"/>
              <a:buNone/>
            </a:pPr>
            <a:r>
              <a:rPr lang="nl-BE"/>
              <a:t>Opvolging van de gezinnen</a:t>
            </a:r>
          </a:p>
        </p:txBody>
      </p:sp>
      <p:sp>
        <p:nvSpPr>
          <p:cNvPr id="396" name="Google Shape;396;g632311cbcf_0_655"/>
          <p:cNvSpPr txBox="1">
            <a:spLocks noGrp="1"/>
          </p:cNvSpPr>
          <p:nvPr>
            <p:ph type="body" idx="1"/>
          </p:nvPr>
        </p:nvSpPr>
        <p:spPr>
          <a:xfrm>
            <a:off x="413525" y="981050"/>
            <a:ext cx="8229600" cy="40989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nl-BE" sz="2200" b="1" dirty="0">
                <a:solidFill>
                  <a:srgbClr val="00799D"/>
                </a:solidFill>
              </a:rPr>
              <a:t>Ontmoetingen, bezoeken en workshops</a:t>
            </a:r>
          </a:p>
          <a:p>
            <a:pPr marL="241300" marR="0" lvl="0" indent="-234950" algn="l" rtl="0">
              <a:spcBef>
                <a:spcPts val="0"/>
              </a:spcBef>
              <a:spcAft>
                <a:spcPts val="0"/>
              </a:spcAft>
              <a:buClr>
                <a:srgbClr val="000000"/>
              </a:buClr>
              <a:buSzPts val="1900"/>
              <a:buFont typeface="Arial"/>
              <a:buChar char="•"/>
            </a:pPr>
            <a:r>
              <a:rPr lang="nl-BE" sz="1900" i="0" u="none" strike="noStrike" cap="none" dirty="0">
                <a:solidFill>
                  <a:srgbClr val="000000"/>
                </a:solidFill>
              </a:rPr>
              <a:t>10/10/2018</a:t>
            </a:r>
            <a:r>
              <a:rPr lang="nl-BE" sz="1900" b="0" i="0" u="none" strike="noStrike" cap="none" dirty="0">
                <a:solidFill>
                  <a:srgbClr val="000000"/>
                </a:solidFill>
                <a:latin typeface="Arial"/>
                <a:ea typeface="Arial"/>
                <a:cs typeface="Arial"/>
                <a:sym typeface="Arial"/>
              </a:rPr>
              <a:t>: Startavond van de Challenge</a:t>
            </a:r>
          </a:p>
          <a:p>
            <a:pPr marL="241300" marR="0" lvl="0" indent="-234950" algn="l" rtl="0">
              <a:spcBef>
                <a:spcPts val="600"/>
              </a:spcBef>
              <a:spcAft>
                <a:spcPts val="0"/>
              </a:spcAft>
              <a:buClr>
                <a:srgbClr val="000000"/>
              </a:buClr>
              <a:buSzPts val="1900"/>
              <a:buFont typeface="Arial"/>
              <a:buChar char="•"/>
            </a:pPr>
            <a:r>
              <a:rPr lang="nl-BE" sz="1900" b="0" i="0" u="none" strike="noStrike" cap="none" dirty="0">
                <a:solidFill>
                  <a:srgbClr val="000000"/>
                </a:solidFill>
                <a:latin typeface="Arial"/>
                <a:ea typeface="Arial"/>
                <a:cs typeface="Arial"/>
                <a:sym typeface="Arial"/>
              </a:rPr>
              <a:t>19-21/10: </a:t>
            </a:r>
            <a:r>
              <a:rPr lang="nl-BE" sz="1900" b="0" i="0" u="none" strike="noStrike" cap="none" dirty="0" err="1">
                <a:solidFill>
                  <a:srgbClr val="000000"/>
                </a:solidFill>
                <a:latin typeface="Arial"/>
                <a:ea typeface="Arial"/>
                <a:cs typeface="Arial"/>
                <a:sym typeface="Arial"/>
              </a:rPr>
              <a:t>Good</a:t>
            </a:r>
            <a:r>
              <a:rPr lang="nl-BE" sz="1900" b="0" i="0" u="none" strike="noStrike" cap="none" dirty="0">
                <a:solidFill>
                  <a:srgbClr val="000000"/>
                </a:solidFill>
                <a:latin typeface="Arial"/>
                <a:ea typeface="Arial"/>
                <a:cs typeface="Arial"/>
                <a:sym typeface="Arial"/>
              </a:rPr>
              <a:t> Food-ontmoetingen</a:t>
            </a:r>
          </a:p>
          <a:p>
            <a:pPr marL="241300" marR="0" lvl="0" indent="-234950" algn="l" rtl="0">
              <a:spcBef>
                <a:spcPts val="600"/>
              </a:spcBef>
              <a:spcAft>
                <a:spcPts val="0"/>
              </a:spcAft>
              <a:buClr>
                <a:srgbClr val="000000"/>
              </a:buClr>
              <a:buSzPts val="1900"/>
              <a:buFont typeface="Arial"/>
              <a:buChar char="•"/>
            </a:pPr>
            <a:r>
              <a:rPr lang="nl-BE" sz="1900" b="0" i="0" u="none" strike="noStrike" cap="none" dirty="0">
                <a:solidFill>
                  <a:srgbClr val="000000"/>
                </a:solidFill>
                <a:latin typeface="Arial"/>
                <a:ea typeface="Arial"/>
                <a:cs typeface="Arial"/>
                <a:sym typeface="Arial"/>
              </a:rPr>
              <a:t>27/10/2018: Opleiding composteren + voedselverspilling</a:t>
            </a:r>
          </a:p>
          <a:p>
            <a:pPr marL="241300" marR="0" lvl="0" indent="-234950" algn="l" rtl="0">
              <a:spcBef>
                <a:spcPts val="600"/>
              </a:spcBef>
              <a:spcAft>
                <a:spcPts val="0"/>
              </a:spcAft>
              <a:buClr>
                <a:srgbClr val="000000"/>
              </a:buClr>
              <a:buSzPts val="1900"/>
              <a:buFont typeface="Arial"/>
              <a:buChar char="•"/>
            </a:pPr>
            <a:r>
              <a:rPr lang="nl-BE" sz="1900" b="0" i="0" u="none" strike="noStrike" cap="none" dirty="0">
                <a:solidFill>
                  <a:srgbClr val="000000"/>
                </a:solidFill>
                <a:latin typeface="Arial"/>
                <a:ea typeface="Arial"/>
                <a:cs typeface="Arial"/>
                <a:sym typeface="Arial"/>
              </a:rPr>
              <a:t>17/11/2018: </a:t>
            </a:r>
            <a:r>
              <a:rPr lang="nl-BE" sz="1900" dirty="0">
                <a:solidFill>
                  <a:schemeClr val="dk1"/>
                </a:solidFill>
              </a:rPr>
              <a:t>Workshops om ervaringen uit te wisselen + </a:t>
            </a:r>
            <a:r>
              <a:rPr lang="nl-BE" sz="1900" b="0" i="0" u="none" strike="noStrike" cap="none" dirty="0" err="1">
                <a:solidFill>
                  <a:srgbClr val="000000"/>
                </a:solidFill>
                <a:latin typeface="Arial"/>
                <a:ea typeface="Arial"/>
                <a:cs typeface="Arial"/>
                <a:sym typeface="Arial"/>
              </a:rPr>
              <a:t>vipmoment</a:t>
            </a:r>
            <a:r>
              <a:rPr lang="nl-BE" sz="1900" b="0" i="0" u="none" strike="noStrike" cap="none" dirty="0">
                <a:solidFill>
                  <a:srgbClr val="000000"/>
                </a:solidFill>
                <a:latin typeface="Arial"/>
                <a:ea typeface="Arial"/>
                <a:cs typeface="Arial"/>
                <a:sym typeface="Arial"/>
              </a:rPr>
              <a:t> met 3 toppers uit de sociale media tijdens de eerste ZA-Beurs</a:t>
            </a:r>
          </a:p>
          <a:p>
            <a:pPr marL="241300" marR="0" lvl="0" indent="-234950" algn="l" rtl="0">
              <a:spcBef>
                <a:spcPts val="600"/>
              </a:spcBef>
              <a:spcAft>
                <a:spcPts val="0"/>
              </a:spcAft>
              <a:buClr>
                <a:srgbClr val="000000"/>
              </a:buClr>
              <a:buSzPts val="1900"/>
              <a:buFont typeface="Arial"/>
              <a:buChar char="•"/>
            </a:pPr>
            <a:r>
              <a:rPr lang="nl-BE" sz="1900" b="0" i="0" u="none" strike="noStrike" cap="none" dirty="0">
                <a:solidFill>
                  <a:srgbClr val="000000"/>
                </a:solidFill>
                <a:latin typeface="Arial"/>
                <a:ea typeface="Arial"/>
                <a:cs typeface="Arial"/>
                <a:sym typeface="Arial"/>
              </a:rPr>
              <a:t>15/12/2018: Zero Afval-Rally (inschrijving</a:t>
            </a:r>
            <a:r>
              <a:rPr lang="nl-BE" sz="1900" dirty="0">
                <a:solidFill>
                  <a:srgbClr val="000000"/>
                </a:solidFill>
              </a:rPr>
              <a:t> vooraf)</a:t>
            </a:r>
          </a:p>
          <a:p>
            <a:pPr marL="241300" marR="0" lvl="0" indent="-234950" algn="l" rtl="0">
              <a:spcBef>
                <a:spcPts val="600"/>
              </a:spcBef>
              <a:spcAft>
                <a:spcPts val="0"/>
              </a:spcAft>
              <a:buClr>
                <a:srgbClr val="000000"/>
              </a:buClr>
              <a:buSzPts val="1900"/>
              <a:buFont typeface="Arial"/>
              <a:buChar char="•"/>
            </a:pPr>
            <a:r>
              <a:rPr lang="nl-BE" sz="1900" dirty="0">
                <a:solidFill>
                  <a:srgbClr val="000000"/>
                </a:solidFill>
              </a:rPr>
              <a:t>2/02/2019: DIY-workshop – Natuurlijke producten</a:t>
            </a:r>
          </a:p>
          <a:p>
            <a:pPr marL="241300" marR="0" lvl="0" indent="-234950" algn="l" rtl="0">
              <a:spcBef>
                <a:spcPts val="600"/>
              </a:spcBef>
              <a:spcAft>
                <a:spcPts val="0"/>
              </a:spcAft>
              <a:buClr>
                <a:srgbClr val="000000"/>
              </a:buClr>
              <a:buSzPts val="1900"/>
              <a:buFont typeface="Arial"/>
              <a:buChar char="•"/>
            </a:pPr>
            <a:r>
              <a:rPr lang="nl-BE" sz="1900" dirty="0">
                <a:solidFill>
                  <a:srgbClr val="000000"/>
                </a:solidFill>
              </a:rPr>
              <a:t>9/03/2019: 'Tweedehands is een serieuze zaak'</a:t>
            </a:r>
          </a:p>
          <a:p>
            <a:pPr marL="241300" marR="0" lvl="0" indent="-234950" algn="l" rtl="0">
              <a:spcBef>
                <a:spcPts val="600"/>
              </a:spcBef>
              <a:spcAft>
                <a:spcPts val="0"/>
              </a:spcAft>
              <a:buClr>
                <a:srgbClr val="000000"/>
              </a:buClr>
              <a:buSzPts val="1900"/>
              <a:buFont typeface="Arial"/>
              <a:buChar char="•"/>
            </a:pPr>
            <a:r>
              <a:rPr lang="nl-BE" sz="1900" dirty="0">
                <a:solidFill>
                  <a:srgbClr val="000000"/>
                </a:solidFill>
              </a:rPr>
              <a:t>31/08/2019: Workshop ouders/kinderen ZA-tussendoortjes</a:t>
            </a:r>
          </a:p>
          <a:p>
            <a:pPr marL="241300" marR="0" lvl="0" indent="0" algn="l" rtl="0">
              <a:spcBef>
                <a:spcPts val="0"/>
              </a:spcBef>
              <a:spcAft>
                <a:spcPts val="0"/>
              </a:spcAft>
              <a:buNone/>
            </a:pPr>
            <a:endParaRPr sz="1400" dirty="0">
              <a:solidFill>
                <a:srgbClr val="000000"/>
              </a:solidFill>
            </a:endParaRPr>
          </a:p>
          <a:p>
            <a:pPr marL="317500" marR="0" lvl="0" indent="-285750" algn="l" rtl="0">
              <a:spcBef>
                <a:spcPts val="600"/>
              </a:spcBef>
              <a:spcAft>
                <a:spcPts val="0"/>
              </a:spcAft>
              <a:buClr>
                <a:srgbClr val="00799D"/>
              </a:buClr>
              <a:buSzPts val="1900"/>
              <a:buChar char="+"/>
            </a:pPr>
            <a:r>
              <a:rPr lang="nl-BE" sz="1900" dirty="0">
                <a:solidFill>
                  <a:srgbClr val="00799D"/>
                </a:solidFill>
              </a:rPr>
              <a:t>filmpjes van de ontmoetingen op de website van LB en via NL</a:t>
            </a:r>
          </a:p>
        </p:txBody>
      </p:sp>
      <p:sp>
        <p:nvSpPr>
          <p:cNvPr id="397" name="Google Shape;397;g632311cbcf_0_655"/>
          <p:cNvSpPr txBox="1"/>
          <p:nvPr/>
        </p:nvSpPr>
        <p:spPr>
          <a:xfrm>
            <a:off x="6344394" y="319514"/>
            <a:ext cx="2634600" cy="1241700"/>
          </a:xfrm>
          <a:prstGeom prst="rect">
            <a:avLst/>
          </a:prstGeom>
          <a:noFill/>
          <a:ln>
            <a:noFill/>
          </a:ln>
        </p:spPr>
        <p:txBody>
          <a:bodyPr spcFirstLastPara="1" wrap="square" lIns="91425" tIns="91425" rIns="91425" bIns="91425" anchor="t" anchorCtr="0">
            <a:noAutofit/>
          </a:bodyPr>
          <a:lstStyle/>
          <a:p>
            <a:pPr marL="0" lvl="0" indent="0" algn="l" rtl="0">
              <a:lnSpc>
                <a:spcPct val="130000"/>
              </a:lnSpc>
              <a:spcBef>
                <a:spcPts val="400"/>
              </a:spcBef>
              <a:spcAft>
                <a:spcPts val="0"/>
              </a:spcAft>
              <a:buClr>
                <a:schemeClr val="dk1"/>
              </a:buClr>
              <a:buSzPts val="1100"/>
              <a:buFont typeface="Arial"/>
              <a:buNone/>
            </a:pPr>
            <a:r>
              <a:rPr lang="nl-BE" sz="1800" b="1" dirty="0">
                <a:solidFill>
                  <a:srgbClr val="4F5057"/>
                </a:solidFill>
                <a:latin typeface="Calibri"/>
                <a:ea typeface="Calibri"/>
                <a:cs typeface="Calibri"/>
                <a:sym typeface="Calibri"/>
              </a:rPr>
              <a:t>Filmpje</a:t>
            </a:r>
            <a:r>
              <a:rPr lang="nl-BE" sz="1800" dirty="0">
                <a:solidFill>
                  <a:srgbClr val="4F5057"/>
                </a:solidFill>
                <a:latin typeface="Calibri"/>
                <a:ea typeface="Calibri"/>
                <a:cs typeface="Calibri"/>
                <a:sym typeface="Calibri"/>
              </a:rPr>
              <a:t> ZA Challenge: </a:t>
            </a:r>
            <a:r>
              <a:rPr lang="nl-BE" sz="1200" u="sng" dirty="0">
                <a:solidFill>
                  <a:schemeClr val="hlink"/>
                </a:solidFill>
                <a:hlinkClick r:id="rId3"/>
              </a:rPr>
              <a:t>https://leefmilieu.brussels/themas/zero-afval/zero-afval-challenge</a:t>
            </a:r>
          </a:p>
          <a:p>
            <a:pPr marL="0" lvl="0" indent="0" algn="l" rtl="0">
              <a:spcBef>
                <a:spcPts val="0"/>
              </a:spcBef>
              <a:spcAft>
                <a:spcPts val="0"/>
              </a:spcAft>
              <a:buNone/>
            </a:pPr>
            <a:endParaRPr dirty="0"/>
          </a:p>
        </p:txBody>
      </p:sp>
      <p:pic>
        <p:nvPicPr>
          <p:cNvPr id="398" name="Google Shape;398;g632311cbcf_0_655"/>
          <p:cNvPicPr preferRelativeResize="0"/>
          <p:nvPr/>
        </p:nvPicPr>
        <p:blipFill>
          <a:blip r:embed="rId4">
            <a:alphaModFix/>
          </a:blip>
          <a:stretch>
            <a:fillRect/>
          </a:stretch>
        </p:blipFill>
        <p:spPr>
          <a:xfrm>
            <a:off x="8397887" y="343727"/>
            <a:ext cx="462474" cy="4624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g632311cbcf_0_662"/>
          <p:cNvSpPr txBox="1">
            <a:spLocks noGrp="1"/>
          </p:cNvSpPr>
          <p:nvPr>
            <p:ph type="title"/>
          </p:nvPr>
        </p:nvSpPr>
        <p:spPr>
          <a:xfrm>
            <a:off x="1017284" y="233789"/>
            <a:ext cx="8229600" cy="510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r-BE" dirty="0" err="1" smtClean="0"/>
              <a:t>Startavond</a:t>
            </a:r>
            <a:r>
              <a:rPr lang="fr-BE" dirty="0" smtClean="0"/>
              <a:t> - </a:t>
            </a:r>
            <a:r>
              <a:rPr lang="fr-BE" dirty="0"/>
              <a:t>10/10/2018</a:t>
            </a:r>
            <a:endParaRPr dirty="0"/>
          </a:p>
        </p:txBody>
      </p:sp>
      <p:sp>
        <p:nvSpPr>
          <p:cNvPr id="405" name="Google Shape;405;g632311cbcf_0_662"/>
          <p:cNvSpPr txBox="1">
            <a:spLocks noGrp="1"/>
          </p:cNvSpPr>
          <p:nvPr>
            <p:ph type="body" idx="1"/>
          </p:nvPr>
        </p:nvSpPr>
        <p:spPr>
          <a:xfrm>
            <a:off x="523744" y="1235096"/>
            <a:ext cx="8229600" cy="2872500"/>
          </a:xfrm>
          <a:prstGeom prst="rect">
            <a:avLst/>
          </a:prstGeom>
        </p:spPr>
        <p:txBody>
          <a:bodyPr spcFirstLastPara="1" wrap="square" lIns="0" tIns="0" rIns="0" bIns="0" anchor="t" anchorCtr="0">
            <a:noAutofit/>
          </a:bodyPr>
          <a:lstStyle/>
          <a:p>
            <a:pPr marL="0" lvl="0" indent="0" algn="l" rtl="0">
              <a:spcBef>
                <a:spcPts val="0"/>
              </a:spcBef>
              <a:spcAft>
                <a:spcPts val="600"/>
              </a:spcAft>
              <a:buNone/>
            </a:pPr>
            <a:endParaRPr/>
          </a:p>
        </p:txBody>
      </p:sp>
      <p:pic>
        <p:nvPicPr>
          <p:cNvPr id="406" name="Google Shape;406;g632311cbcf_0_662"/>
          <p:cNvPicPr preferRelativeResize="0"/>
          <p:nvPr/>
        </p:nvPicPr>
        <p:blipFill>
          <a:blip r:embed="rId3">
            <a:alphaModFix/>
          </a:blip>
          <a:stretch>
            <a:fillRect/>
          </a:stretch>
        </p:blipFill>
        <p:spPr>
          <a:xfrm>
            <a:off x="73219" y="830320"/>
            <a:ext cx="4295629" cy="2416288"/>
          </a:xfrm>
          <a:prstGeom prst="rect">
            <a:avLst/>
          </a:prstGeom>
          <a:noFill/>
          <a:ln>
            <a:noFill/>
          </a:ln>
        </p:spPr>
      </p:pic>
      <p:pic>
        <p:nvPicPr>
          <p:cNvPr id="407" name="Google Shape;407;g632311cbcf_0_662"/>
          <p:cNvPicPr preferRelativeResize="0"/>
          <p:nvPr/>
        </p:nvPicPr>
        <p:blipFill>
          <a:blip r:embed="rId4">
            <a:alphaModFix/>
          </a:blip>
          <a:stretch>
            <a:fillRect/>
          </a:stretch>
        </p:blipFill>
        <p:spPr>
          <a:xfrm>
            <a:off x="5217525" y="1119305"/>
            <a:ext cx="2944854" cy="3926487"/>
          </a:xfrm>
          <a:prstGeom prst="rect">
            <a:avLst/>
          </a:prstGeom>
          <a:noFill/>
          <a:ln>
            <a:noFill/>
          </a:ln>
        </p:spPr>
      </p:pic>
      <p:sp>
        <p:nvSpPr>
          <p:cNvPr id="408" name="Google Shape;408;g632311cbcf_0_662"/>
          <p:cNvSpPr txBox="1"/>
          <p:nvPr/>
        </p:nvSpPr>
        <p:spPr>
          <a:xfrm>
            <a:off x="373763" y="3464536"/>
            <a:ext cx="4263900" cy="772800"/>
          </a:xfrm>
          <a:prstGeom prst="rect">
            <a:avLst/>
          </a:prstGeom>
          <a:noFill/>
          <a:ln>
            <a:noFill/>
          </a:ln>
        </p:spPr>
        <p:txBody>
          <a:bodyPr spcFirstLastPara="1" wrap="square" lIns="62850" tIns="62850" rIns="62850" bIns="62850" anchor="t" anchorCtr="0">
            <a:noAutofit/>
          </a:bodyPr>
          <a:lstStyle/>
          <a:p>
            <a:pPr lvl="0"/>
            <a:r>
              <a:rPr lang="fr-BE" sz="2100" dirty="0"/>
              <a:t>65 </a:t>
            </a:r>
            <a:r>
              <a:rPr lang="fr-BE" sz="2100" dirty="0" err="1"/>
              <a:t>deelnemers</a:t>
            </a:r>
            <a:r>
              <a:rPr lang="fr-BE" sz="2100" dirty="0"/>
              <a:t> </a:t>
            </a:r>
            <a:endParaRPr lang="fr-BE" sz="2100" dirty="0" smtClean="0"/>
          </a:p>
          <a:p>
            <a:pPr lvl="0"/>
            <a:r>
              <a:rPr lang="fr-BE" sz="2100" dirty="0" smtClean="0"/>
              <a:t>45 </a:t>
            </a:r>
            <a:r>
              <a:rPr lang="fr-BE" sz="2100" dirty="0" err="1"/>
              <a:t>gezinnen</a:t>
            </a:r>
            <a:endParaRPr sz="2100" dirty="0"/>
          </a:p>
        </p:txBody>
      </p:sp>
      <p:sp>
        <p:nvSpPr>
          <p:cNvPr id="409" name="Google Shape;409;g632311cbcf_0_662"/>
          <p:cNvSpPr txBox="1"/>
          <p:nvPr/>
        </p:nvSpPr>
        <p:spPr>
          <a:xfrm>
            <a:off x="745248" y="4389800"/>
            <a:ext cx="4295700" cy="772800"/>
          </a:xfrm>
          <a:prstGeom prst="rect">
            <a:avLst/>
          </a:prstGeom>
          <a:noFill/>
          <a:ln>
            <a:noFill/>
          </a:ln>
        </p:spPr>
        <p:txBody>
          <a:bodyPr spcFirstLastPara="1" wrap="square" lIns="62850" tIns="62850" rIns="62850" bIns="62850" anchor="ctr" anchorCtr="0">
            <a:noAutofit/>
          </a:bodyPr>
          <a:lstStyle/>
          <a:p>
            <a:pPr marL="0" lvl="0" indent="0" algn="l" rtl="0">
              <a:spcBef>
                <a:spcPts val="0"/>
              </a:spcBef>
              <a:spcAft>
                <a:spcPts val="0"/>
              </a:spcAft>
              <a:buNone/>
            </a:pPr>
            <a:r>
              <a:rPr lang="fr-BE" sz="1700" u="sng">
                <a:solidFill>
                  <a:schemeClr val="hlink"/>
                </a:solidFill>
                <a:latin typeface="Calibri"/>
                <a:ea typeface="Calibri"/>
                <a:cs typeface="Calibri"/>
                <a:sym typeface="Calibri"/>
                <a:hlinkClick r:id="rId5"/>
              </a:rPr>
              <a:t>https://vimeo.com/295531206</a:t>
            </a:r>
            <a:endParaRPr sz="1700"/>
          </a:p>
        </p:txBody>
      </p:sp>
      <p:pic>
        <p:nvPicPr>
          <p:cNvPr id="410" name="Google Shape;410;g632311cbcf_0_662"/>
          <p:cNvPicPr preferRelativeResize="0"/>
          <p:nvPr/>
        </p:nvPicPr>
        <p:blipFill>
          <a:blip r:embed="rId6">
            <a:alphaModFix/>
          </a:blip>
          <a:stretch>
            <a:fillRect/>
          </a:stretch>
        </p:blipFill>
        <p:spPr>
          <a:xfrm>
            <a:off x="73225" y="4455252"/>
            <a:ext cx="614868" cy="61486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g632311cbcf_0_672"/>
          <p:cNvSpPr txBox="1">
            <a:spLocks noGrp="1"/>
          </p:cNvSpPr>
          <p:nvPr>
            <p:ph type="title"/>
          </p:nvPr>
        </p:nvSpPr>
        <p:spPr>
          <a:xfrm>
            <a:off x="5026920" y="207650"/>
            <a:ext cx="4005300" cy="1222500"/>
          </a:xfrm>
          <a:prstGeom prst="rect">
            <a:avLst/>
          </a:prstGeom>
        </p:spPr>
        <p:txBody>
          <a:bodyPr spcFirstLastPara="1" wrap="square" lIns="0" tIns="0" rIns="0" bIns="0" anchor="t" anchorCtr="0">
            <a:noAutofit/>
          </a:bodyPr>
          <a:lstStyle/>
          <a:p>
            <a:pPr lvl="0" algn="ctr"/>
            <a:r>
              <a:rPr lang="nl-BE" sz="2400" b="0" dirty="0">
                <a:solidFill>
                  <a:srgbClr val="000000"/>
                </a:solidFill>
              </a:rPr>
              <a:t>Startavond </a:t>
            </a:r>
            <a:r>
              <a:rPr lang="fr-BE" sz="2400" dirty="0" smtClean="0"/>
              <a:t>10/10/2018</a:t>
            </a:r>
            <a:endParaRPr sz="2400" dirty="0"/>
          </a:p>
        </p:txBody>
      </p:sp>
      <p:sp>
        <p:nvSpPr>
          <p:cNvPr id="417" name="Google Shape;417;g632311cbcf_0_672"/>
          <p:cNvSpPr txBox="1">
            <a:spLocks noGrp="1"/>
          </p:cNvSpPr>
          <p:nvPr>
            <p:ph type="body" idx="1"/>
          </p:nvPr>
        </p:nvSpPr>
        <p:spPr>
          <a:xfrm>
            <a:off x="523739" y="1235102"/>
            <a:ext cx="8229600" cy="3394500"/>
          </a:xfrm>
          <a:prstGeom prst="rect">
            <a:avLst/>
          </a:prstGeom>
        </p:spPr>
        <p:txBody>
          <a:bodyPr spcFirstLastPara="1" wrap="square" lIns="0" tIns="0" rIns="0" bIns="0" anchor="t" anchorCtr="0">
            <a:noAutofit/>
          </a:bodyPr>
          <a:lstStyle/>
          <a:p>
            <a:pPr marL="0" lvl="0" indent="0" algn="l" rtl="0">
              <a:spcBef>
                <a:spcPts val="0"/>
              </a:spcBef>
              <a:spcAft>
                <a:spcPts val="600"/>
              </a:spcAft>
              <a:buNone/>
            </a:pPr>
            <a:endParaRPr/>
          </a:p>
        </p:txBody>
      </p:sp>
      <p:pic>
        <p:nvPicPr>
          <p:cNvPr id="418" name="Google Shape;418;g632311cbcf_0_672"/>
          <p:cNvPicPr preferRelativeResize="0"/>
          <p:nvPr/>
        </p:nvPicPr>
        <p:blipFill>
          <a:blip r:embed="rId3">
            <a:alphaModFix/>
          </a:blip>
          <a:stretch>
            <a:fillRect/>
          </a:stretch>
        </p:blipFill>
        <p:spPr>
          <a:xfrm rot="-5400000">
            <a:off x="1154271" y="2205294"/>
            <a:ext cx="2014592" cy="3581496"/>
          </a:xfrm>
          <a:prstGeom prst="rect">
            <a:avLst/>
          </a:prstGeom>
          <a:noFill/>
          <a:ln>
            <a:noFill/>
          </a:ln>
        </p:spPr>
      </p:pic>
      <p:pic>
        <p:nvPicPr>
          <p:cNvPr id="419" name="Google Shape;419;g632311cbcf_0_672"/>
          <p:cNvPicPr preferRelativeResize="0"/>
          <p:nvPr/>
        </p:nvPicPr>
        <p:blipFill>
          <a:blip r:embed="rId4">
            <a:alphaModFix/>
          </a:blip>
          <a:stretch>
            <a:fillRect/>
          </a:stretch>
        </p:blipFill>
        <p:spPr>
          <a:xfrm>
            <a:off x="5398781" y="1533811"/>
            <a:ext cx="2602153" cy="3469527"/>
          </a:xfrm>
          <a:prstGeom prst="rect">
            <a:avLst/>
          </a:prstGeom>
          <a:noFill/>
          <a:ln>
            <a:noFill/>
          </a:ln>
        </p:spPr>
      </p:pic>
      <p:pic>
        <p:nvPicPr>
          <p:cNvPr id="420" name="Google Shape;420;g632311cbcf_0_672"/>
          <p:cNvPicPr preferRelativeResize="0"/>
          <p:nvPr/>
        </p:nvPicPr>
        <p:blipFill>
          <a:blip r:embed="rId5">
            <a:alphaModFix/>
          </a:blip>
          <a:stretch>
            <a:fillRect/>
          </a:stretch>
        </p:blipFill>
        <p:spPr>
          <a:xfrm>
            <a:off x="225038" y="207647"/>
            <a:ext cx="4551327" cy="2560121"/>
          </a:xfrm>
          <a:prstGeom prst="rect">
            <a:avLst/>
          </a:prstGeom>
          <a:noFill/>
          <a:ln>
            <a:noFill/>
          </a:ln>
        </p:spPr>
      </p:pic>
      <p:sp>
        <p:nvSpPr>
          <p:cNvPr id="421" name="Google Shape;421;g632311cbcf_0_672"/>
          <p:cNvSpPr txBox="1"/>
          <p:nvPr/>
        </p:nvSpPr>
        <p:spPr>
          <a:xfrm>
            <a:off x="711038" y="3350166"/>
            <a:ext cx="1054200" cy="719700"/>
          </a:xfrm>
          <a:prstGeom prst="rect">
            <a:avLst/>
          </a:prstGeom>
          <a:noFill/>
          <a:ln>
            <a:noFill/>
          </a:ln>
        </p:spPr>
        <p:txBody>
          <a:bodyPr spcFirstLastPara="1" wrap="square" lIns="62850" tIns="62850" rIns="62850" bIns="62850" anchor="t" anchorCtr="0">
            <a:noAutofit/>
          </a:bodyPr>
          <a:lstStyle/>
          <a:p>
            <a:pPr marL="0" lvl="0" indent="0" algn="ctr" rtl="0">
              <a:spcBef>
                <a:spcPts val="0"/>
              </a:spcBef>
              <a:spcAft>
                <a:spcPts val="0"/>
              </a:spcAft>
              <a:buNone/>
            </a:pPr>
            <a:r>
              <a:rPr lang="fr-BE" sz="2100"/>
              <a:t>Kit ZD</a:t>
            </a:r>
            <a:endParaRPr sz="2100"/>
          </a:p>
          <a:p>
            <a:pPr marL="0" lvl="0" indent="0" algn="ctr" rtl="0">
              <a:spcBef>
                <a:spcPts val="0"/>
              </a:spcBef>
              <a:spcAft>
                <a:spcPts val="0"/>
              </a:spcAft>
              <a:buNone/>
            </a:pPr>
            <a:r>
              <a:rPr lang="fr-BE" sz="2100"/>
              <a:t>Peson</a:t>
            </a:r>
            <a:endParaRPr sz="21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g632311cbcf_0_682"/>
          <p:cNvSpPr txBox="1">
            <a:spLocks noGrp="1"/>
          </p:cNvSpPr>
          <p:nvPr>
            <p:ph type="title"/>
          </p:nvPr>
        </p:nvSpPr>
        <p:spPr>
          <a:xfrm>
            <a:off x="950719" y="233789"/>
            <a:ext cx="8296200" cy="510900"/>
          </a:xfrm>
          <a:prstGeom prst="rect">
            <a:avLst/>
          </a:prstGeom>
        </p:spPr>
        <p:txBody>
          <a:bodyPr spcFirstLastPara="1" wrap="square" lIns="0" tIns="0" rIns="0" bIns="0" anchor="t" anchorCtr="0">
            <a:noAutofit/>
          </a:bodyPr>
          <a:lstStyle/>
          <a:p>
            <a:pPr lvl="0"/>
            <a:r>
              <a:rPr lang="fr-BE" dirty="0"/>
              <a:t>Good </a:t>
            </a:r>
            <a:r>
              <a:rPr lang="fr-BE" dirty="0" smtClean="0"/>
              <a:t>Food-</a:t>
            </a:r>
            <a:r>
              <a:rPr lang="fr-BE" dirty="0" err="1" smtClean="0"/>
              <a:t>ontmoetingen</a:t>
            </a:r>
            <a:r>
              <a:rPr lang="fr-BE" dirty="0" smtClean="0"/>
              <a:t>  - 27/10/2018</a:t>
            </a:r>
            <a:endParaRPr dirty="0"/>
          </a:p>
        </p:txBody>
      </p:sp>
      <p:sp>
        <p:nvSpPr>
          <p:cNvPr id="428" name="Google Shape;428;g632311cbcf_0_682"/>
          <p:cNvSpPr txBox="1">
            <a:spLocks noGrp="1"/>
          </p:cNvSpPr>
          <p:nvPr>
            <p:ph type="body" idx="1"/>
          </p:nvPr>
        </p:nvSpPr>
        <p:spPr>
          <a:xfrm>
            <a:off x="302475" y="1235101"/>
            <a:ext cx="4399200" cy="3557700"/>
          </a:xfrm>
          <a:prstGeom prst="rect">
            <a:avLst/>
          </a:prstGeom>
        </p:spPr>
        <p:txBody>
          <a:bodyPr spcFirstLastPara="1" wrap="square" lIns="0" tIns="0" rIns="0" bIns="0" anchor="t" anchorCtr="0">
            <a:noAutofit/>
          </a:bodyPr>
          <a:lstStyle/>
          <a:p>
            <a:pPr marL="0" lvl="0" indent="0">
              <a:spcBef>
                <a:spcPts val="300"/>
              </a:spcBef>
            </a:pPr>
            <a:r>
              <a:rPr lang="fr-BE" sz="1900" dirty="0">
                <a:solidFill>
                  <a:srgbClr val="000000"/>
                </a:solidFill>
              </a:rPr>
              <a:t>30 </a:t>
            </a:r>
            <a:r>
              <a:rPr lang="fr-BE" sz="2000" dirty="0" err="1"/>
              <a:t>deelnemers</a:t>
            </a:r>
            <a:endParaRPr sz="1900" dirty="0">
              <a:solidFill>
                <a:srgbClr val="000000"/>
              </a:solidFill>
            </a:endParaRPr>
          </a:p>
          <a:p>
            <a:pPr marL="0" lvl="0" indent="0">
              <a:spcBef>
                <a:spcPts val="300"/>
              </a:spcBef>
            </a:pPr>
            <a:r>
              <a:rPr lang="nl-NL" sz="1400" dirty="0">
                <a:solidFill>
                  <a:srgbClr val="000000"/>
                </a:solidFill>
              </a:rPr>
              <a:t>Kennismaking met boodschappenbeheer: </a:t>
            </a:r>
          </a:p>
          <a:p>
            <a:pPr marL="285750" lvl="0" indent="-285750">
              <a:spcBef>
                <a:spcPts val="300"/>
              </a:spcBef>
              <a:buFont typeface="Arial" panose="020B0604020202020204" pitchFamily="34" charset="0"/>
              <a:buChar char="•"/>
            </a:pPr>
            <a:r>
              <a:rPr lang="nl-NL" sz="1400" dirty="0" smtClean="0">
                <a:solidFill>
                  <a:srgbClr val="000000"/>
                </a:solidFill>
              </a:rPr>
              <a:t>Waar </a:t>
            </a:r>
            <a:r>
              <a:rPr lang="nl-NL" sz="1400" dirty="0">
                <a:solidFill>
                  <a:srgbClr val="000000"/>
                </a:solidFill>
              </a:rPr>
              <a:t>kopen om je afvalproductie te beperken?</a:t>
            </a:r>
          </a:p>
          <a:p>
            <a:pPr marL="285750" lvl="0" indent="-285750">
              <a:spcBef>
                <a:spcPts val="300"/>
              </a:spcBef>
              <a:buFont typeface="Arial" panose="020B0604020202020204" pitchFamily="34" charset="0"/>
              <a:buChar char="•"/>
            </a:pPr>
            <a:r>
              <a:rPr lang="nl-NL" sz="1400" dirty="0" smtClean="0">
                <a:solidFill>
                  <a:srgbClr val="000000"/>
                </a:solidFill>
              </a:rPr>
              <a:t>Hoe </a:t>
            </a:r>
            <a:r>
              <a:rPr lang="nl-NL" sz="1400" dirty="0">
                <a:solidFill>
                  <a:srgbClr val="000000"/>
                </a:solidFill>
              </a:rPr>
              <a:t>je kasten en koelkast beheren?</a:t>
            </a:r>
          </a:p>
          <a:p>
            <a:pPr marL="285750" lvl="0" indent="-285750">
              <a:spcBef>
                <a:spcPts val="300"/>
              </a:spcBef>
              <a:buFont typeface="Arial" panose="020B0604020202020204" pitchFamily="34" charset="0"/>
              <a:buChar char="•"/>
            </a:pPr>
            <a:r>
              <a:rPr lang="nl-NL" sz="1400" dirty="0" smtClean="0">
                <a:solidFill>
                  <a:srgbClr val="000000"/>
                </a:solidFill>
              </a:rPr>
              <a:t>Inleiding </a:t>
            </a:r>
            <a:r>
              <a:rPr lang="nl-NL" sz="1400" dirty="0">
                <a:solidFill>
                  <a:srgbClr val="000000"/>
                </a:solidFill>
              </a:rPr>
              <a:t>tot koken zonder verspilling</a:t>
            </a:r>
          </a:p>
          <a:p>
            <a:pPr marL="0" lvl="0" indent="0">
              <a:spcBef>
                <a:spcPts val="300"/>
              </a:spcBef>
            </a:pPr>
            <a:r>
              <a:rPr lang="nl-NL" sz="1400" dirty="0">
                <a:solidFill>
                  <a:srgbClr val="000000"/>
                </a:solidFill>
              </a:rPr>
              <a:t>Kennismaking met composteren:</a:t>
            </a:r>
          </a:p>
          <a:p>
            <a:pPr marL="285750" lvl="0" indent="-285750">
              <a:spcBef>
                <a:spcPts val="300"/>
              </a:spcBef>
              <a:buFont typeface="Arial" panose="020B0604020202020204" pitchFamily="34" charset="0"/>
              <a:buChar char="•"/>
            </a:pPr>
            <a:r>
              <a:rPr lang="nl-NL" sz="1400" dirty="0" smtClean="0">
                <a:solidFill>
                  <a:srgbClr val="000000"/>
                </a:solidFill>
              </a:rPr>
              <a:t>De </a:t>
            </a:r>
            <a:r>
              <a:rPr lang="nl-NL" sz="1400" dirty="0">
                <a:solidFill>
                  <a:srgbClr val="000000"/>
                </a:solidFill>
              </a:rPr>
              <a:t>basis van composteren: voordelen, methode, wat je gebruikt en wat niet</a:t>
            </a:r>
          </a:p>
          <a:p>
            <a:pPr marL="285750" lvl="0" indent="-285750">
              <a:spcBef>
                <a:spcPts val="300"/>
              </a:spcBef>
              <a:buFont typeface="Arial" panose="020B0604020202020204" pitchFamily="34" charset="0"/>
              <a:buChar char="•"/>
            </a:pPr>
            <a:r>
              <a:rPr lang="nl-NL" sz="1400" dirty="0" smtClean="0">
                <a:solidFill>
                  <a:srgbClr val="000000"/>
                </a:solidFill>
              </a:rPr>
              <a:t>Overzicht </a:t>
            </a:r>
            <a:r>
              <a:rPr lang="nl-NL" sz="1400" dirty="0">
                <a:solidFill>
                  <a:srgbClr val="000000"/>
                </a:solidFill>
              </a:rPr>
              <a:t>van de verschillende mogelijkheden in een stedelijke omgeving</a:t>
            </a:r>
          </a:p>
          <a:p>
            <a:pPr marL="285750" lvl="0" indent="-285750">
              <a:spcBef>
                <a:spcPts val="300"/>
              </a:spcBef>
              <a:buFont typeface="Arial" panose="020B0604020202020204" pitchFamily="34" charset="0"/>
              <a:buChar char="•"/>
            </a:pPr>
            <a:r>
              <a:rPr lang="nl-NL" sz="1400" dirty="0" smtClean="0">
                <a:solidFill>
                  <a:srgbClr val="000000"/>
                </a:solidFill>
              </a:rPr>
              <a:t>Bezoek </a:t>
            </a:r>
            <a:r>
              <a:rPr lang="nl-NL" sz="1400" dirty="0">
                <a:solidFill>
                  <a:srgbClr val="000000"/>
                </a:solidFill>
              </a:rPr>
              <a:t>aan de buurtcompost van het Maximiliaanpark en kennismaking met en analyse van </a:t>
            </a:r>
            <a:r>
              <a:rPr lang="nl-NL" sz="1400" dirty="0" err="1">
                <a:solidFill>
                  <a:srgbClr val="000000"/>
                </a:solidFill>
              </a:rPr>
              <a:t>wormcomposteren</a:t>
            </a:r>
            <a:r>
              <a:rPr lang="nl-NL" sz="1400" dirty="0">
                <a:solidFill>
                  <a:srgbClr val="000000"/>
                </a:solidFill>
              </a:rPr>
              <a:t>. </a:t>
            </a:r>
          </a:p>
        </p:txBody>
      </p:sp>
      <p:sp>
        <p:nvSpPr>
          <p:cNvPr id="429" name="Google Shape;429;g632311cbcf_0_682"/>
          <p:cNvSpPr txBox="1"/>
          <p:nvPr/>
        </p:nvSpPr>
        <p:spPr>
          <a:xfrm>
            <a:off x="704100" y="4633500"/>
            <a:ext cx="4107000" cy="510900"/>
          </a:xfrm>
          <a:prstGeom prst="rect">
            <a:avLst/>
          </a:prstGeom>
          <a:noFill/>
          <a:ln>
            <a:noFill/>
          </a:ln>
        </p:spPr>
        <p:txBody>
          <a:bodyPr spcFirstLastPara="1" wrap="square" lIns="62850" tIns="62850" rIns="62850" bIns="62850" anchor="ctr" anchorCtr="0">
            <a:noAutofit/>
          </a:bodyPr>
          <a:lstStyle/>
          <a:p>
            <a:pPr marL="0" lvl="0" indent="0" algn="l" rtl="0">
              <a:spcBef>
                <a:spcPts val="0"/>
              </a:spcBef>
              <a:spcAft>
                <a:spcPts val="0"/>
              </a:spcAft>
              <a:buNone/>
            </a:pPr>
            <a:r>
              <a:rPr lang="fr-BE" sz="1700" u="sng">
                <a:solidFill>
                  <a:schemeClr val="hlink"/>
                </a:solidFill>
                <a:latin typeface="Calibri"/>
                <a:ea typeface="Calibri"/>
                <a:cs typeface="Calibri"/>
                <a:sym typeface="Calibri"/>
                <a:hlinkClick r:id="rId3"/>
              </a:rPr>
              <a:t>https://vimeo.com/299617460</a:t>
            </a:r>
            <a:r>
              <a:rPr lang="fr-BE" sz="1700">
                <a:latin typeface="Calibri"/>
                <a:ea typeface="Calibri"/>
                <a:cs typeface="Calibri"/>
                <a:sym typeface="Calibri"/>
              </a:rPr>
              <a:t> </a:t>
            </a:r>
            <a:endParaRPr sz="1700"/>
          </a:p>
        </p:txBody>
      </p:sp>
      <p:pic>
        <p:nvPicPr>
          <p:cNvPr id="430" name="Google Shape;430;g632311cbcf_0_682"/>
          <p:cNvPicPr preferRelativeResize="0"/>
          <p:nvPr/>
        </p:nvPicPr>
        <p:blipFill>
          <a:blip r:embed="rId4">
            <a:alphaModFix/>
          </a:blip>
          <a:stretch>
            <a:fillRect/>
          </a:stretch>
        </p:blipFill>
        <p:spPr>
          <a:xfrm>
            <a:off x="4831575" y="1282116"/>
            <a:ext cx="2941326" cy="1613536"/>
          </a:xfrm>
          <a:prstGeom prst="rect">
            <a:avLst/>
          </a:prstGeom>
          <a:noFill/>
          <a:ln>
            <a:noFill/>
          </a:ln>
        </p:spPr>
      </p:pic>
      <p:pic>
        <p:nvPicPr>
          <p:cNvPr id="431" name="Google Shape;431;g632311cbcf_0_682"/>
          <p:cNvPicPr preferRelativeResize="0"/>
          <p:nvPr/>
        </p:nvPicPr>
        <p:blipFill>
          <a:blip r:embed="rId5">
            <a:alphaModFix/>
          </a:blip>
          <a:stretch>
            <a:fillRect/>
          </a:stretch>
        </p:blipFill>
        <p:spPr>
          <a:xfrm>
            <a:off x="4831570" y="2896326"/>
            <a:ext cx="2952087" cy="1660557"/>
          </a:xfrm>
          <a:prstGeom prst="rect">
            <a:avLst/>
          </a:prstGeom>
          <a:noFill/>
          <a:ln>
            <a:noFill/>
          </a:ln>
        </p:spPr>
      </p:pic>
      <p:pic>
        <p:nvPicPr>
          <p:cNvPr id="432" name="Google Shape;432;g632311cbcf_0_682"/>
          <p:cNvPicPr preferRelativeResize="0"/>
          <p:nvPr/>
        </p:nvPicPr>
        <p:blipFill>
          <a:blip r:embed="rId6">
            <a:alphaModFix/>
          </a:blip>
          <a:stretch>
            <a:fillRect/>
          </a:stretch>
        </p:blipFill>
        <p:spPr>
          <a:xfrm>
            <a:off x="73225" y="4559224"/>
            <a:ext cx="510899" cy="5108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g632311cbcf_0_691"/>
          <p:cNvSpPr txBox="1">
            <a:spLocks noGrp="1"/>
          </p:cNvSpPr>
          <p:nvPr>
            <p:ph type="title"/>
          </p:nvPr>
        </p:nvSpPr>
        <p:spPr>
          <a:xfrm>
            <a:off x="950719" y="233789"/>
            <a:ext cx="8296200" cy="510900"/>
          </a:xfrm>
          <a:prstGeom prst="rect">
            <a:avLst/>
          </a:prstGeom>
        </p:spPr>
        <p:txBody>
          <a:bodyPr spcFirstLastPara="1" wrap="square" lIns="0" tIns="0" rIns="0" bIns="0" anchor="t" anchorCtr="0">
            <a:noAutofit/>
          </a:bodyPr>
          <a:lstStyle/>
          <a:p>
            <a:pPr lvl="0"/>
            <a:r>
              <a:rPr lang="nl-NL" sz="3200" dirty="0"/>
              <a:t>Workshops om ervaringen uit te </a:t>
            </a:r>
            <a:r>
              <a:rPr lang="nl-NL" sz="3200" dirty="0" smtClean="0"/>
              <a:t>wisselen</a:t>
            </a:r>
            <a:r>
              <a:rPr lang="fr-BE" sz="3200" dirty="0"/>
              <a:t/>
            </a:r>
            <a:br>
              <a:rPr lang="fr-BE" sz="3200" dirty="0"/>
            </a:br>
            <a:r>
              <a:rPr lang="nl-NL" sz="2400" dirty="0" smtClean="0"/>
              <a:t>tijdens </a:t>
            </a:r>
            <a:r>
              <a:rPr lang="nl-NL" sz="2400" dirty="0"/>
              <a:t>de eerste ZA-Beurs</a:t>
            </a:r>
            <a:r>
              <a:rPr lang="fr-BE" sz="2400" dirty="0"/>
              <a:t>17/11/2018</a:t>
            </a:r>
            <a:endParaRPr dirty="0"/>
          </a:p>
        </p:txBody>
      </p:sp>
      <p:sp>
        <p:nvSpPr>
          <p:cNvPr id="439" name="Google Shape;439;g632311cbcf_0_691"/>
          <p:cNvSpPr txBox="1"/>
          <p:nvPr/>
        </p:nvSpPr>
        <p:spPr>
          <a:xfrm>
            <a:off x="3274839" y="1690757"/>
            <a:ext cx="1912500" cy="961200"/>
          </a:xfrm>
          <a:prstGeom prst="rect">
            <a:avLst/>
          </a:prstGeom>
          <a:noFill/>
          <a:ln>
            <a:noFill/>
          </a:ln>
        </p:spPr>
        <p:txBody>
          <a:bodyPr spcFirstLastPara="1" wrap="square" lIns="62850" tIns="62850" rIns="62850" bIns="62850" anchor="t" anchorCtr="0">
            <a:noAutofit/>
          </a:bodyPr>
          <a:lstStyle/>
          <a:p>
            <a:pPr lvl="0"/>
            <a:r>
              <a:rPr lang="fr-BE" sz="2100" dirty="0"/>
              <a:t>47 </a:t>
            </a:r>
            <a:r>
              <a:rPr lang="fr-BE" sz="2100" dirty="0" err="1"/>
              <a:t>deelnemers</a:t>
            </a:r>
            <a:endParaRPr sz="2100" dirty="0"/>
          </a:p>
        </p:txBody>
      </p:sp>
      <p:sp>
        <p:nvSpPr>
          <p:cNvPr id="440" name="Google Shape;440;g632311cbcf_0_691"/>
          <p:cNvSpPr txBox="1"/>
          <p:nvPr/>
        </p:nvSpPr>
        <p:spPr>
          <a:xfrm>
            <a:off x="6788723" y="4559225"/>
            <a:ext cx="2458200" cy="510900"/>
          </a:xfrm>
          <a:prstGeom prst="rect">
            <a:avLst/>
          </a:prstGeom>
          <a:noFill/>
          <a:ln>
            <a:noFill/>
          </a:ln>
        </p:spPr>
        <p:txBody>
          <a:bodyPr spcFirstLastPara="1" wrap="square" lIns="62850" tIns="62850" rIns="62850" bIns="62850" anchor="ctr" anchorCtr="0">
            <a:noAutofit/>
          </a:bodyPr>
          <a:lstStyle/>
          <a:p>
            <a:pPr marL="0" lvl="0" indent="0" algn="l" rtl="0">
              <a:spcBef>
                <a:spcPts val="0"/>
              </a:spcBef>
              <a:spcAft>
                <a:spcPts val="0"/>
              </a:spcAft>
              <a:buNone/>
            </a:pPr>
            <a:r>
              <a:rPr lang="fr-BE" u="sng">
                <a:solidFill>
                  <a:schemeClr val="hlink"/>
                </a:solidFill>
                <a:latin typeface="Calibri"/>
                <a:ea typeface="Calibri"/>
                <a:cs typeface="Calibri"/>
                <a:sym typeface="Calibri"/>
                <a:hlinkClick r:id="rId3"/>
              </a:rPr>
              <a:t>https://vimeo.com/302276433</a:t>
            </a:r>
            <a:r>
              <a:rPr lang="fr-BE">
                <a:latin typeface="Calibri"/>
                <a:ea typeface="Calibri"/>
                <a:cs typeface="Calibri"/>
                <a:sym typeface="Calibri"/>
              </a:rPr>
              <a:t> </a:t>
            </a:r>
            <a:endParaRPr/>
          </a:p>
        </p:txBody>
      </p:sp>
      <p:pic>
        <p:nvPicPr>
          <p:cNvPr id="441" name="Google Shape;441;g632311cbcf_0_691"/>
          <p:cNvPicPr preferRelativeResize="0"/>
          <p:nvPr/>
        </p:nvPicPr>
        <p:blipFill>
          <a:blip r:embed="rId4">
            <a:alphaModFix/>
          </a:blip>
          <a:stretch>
            <a:fillRect/>
          </a:stretch>
        </p:blipFill>
        <p:spPr>
          <a:xfrm>
            <a:off x="2865078" y="3050008"/>
            <a:ext cx="3555942" cy="2000223"/>
          </a:xfrm>
          <a:prstGeom prst="rect">
            <a:avLst/>
          </a:prstGeom>
          <a:noFill/>
          <a:ln>
            <a:noFill/>
          </a:ln>
        </p:spPr>
      </p:pic>
      <p:pic>
        <p:nvPicPr>
          <p:cNvPr id="442" name="Google Shape;442;g632311cbcf_0_691"/>
          <p:cNvPicPr preferRelativeResize="0"/>
          <p:nvPr/>
        </p:nvPicPr>
        <p:blipFill rotWithShape="1">
          <a:blip r:embed="rId5">
            <a:alphaModFix/>
          </a:blip>
          <a:srcRect r="26" b="-26"/>
          <a:stretch/>
        </p:blipFill>
        <p:spPr>
          <a:xfrm>
            <a:off x="5844823" y="1225600"/>
            <a:ext cx="3184701" cy="2079775"/>
          </a:xfrm>
          <a:prstGeom prst="rect">
            <a:avLst/>
          </a:prstGeom>
          <a:noFill/>
          <a:ln>
            <a:noFill/>
          </a:ln>
        </p:spPr>
      </p:pic>
      <p:pic>
        <p:nvPicPr>
          <p:cNvPr id="443" name="Google Shape;443;g632311cbcf_0_691"/>
          <p:cNvPicPr preferRelativeResize="0"/>
          <p:nvPr/>
        </p:nvPicPr>
        <p:blipFill>
          <a:blip r:embed="rId6">
            <a:alphaModFix/>
          </a:blip>
          <a:stretch>
            <a:fillRect/>
          </a:stretch>
        </p:blipFill>
        <p:spPr>
          <a:xfrm>
            <a:off x="343446" y="1674101"/>
            <a:ext cx="2386376" cy="3396024"/>
          </a:xfrm>
          <a:prstGeom prst="rect">
            <a:avLst/>
          </a:prstGeom>
          <a:noFill/>
          <a:ln>
            <a:noFill/>
          </a:ln>
        </p:spPr>
      </p:pic>
      <p:pic>
        <p:nvPicPr>
          <p:cNvPr id="444" name="Google Shape;444;g632311cbcf_0_691"/>
          <p:cNvPicPr preferRelativeResize="0"/>
          <p:nvPr/>
        </p:nvPicPr>
        <p:blipFill>
          <a:blip r:embed="rId7">
            <a:alphaModFix/>
          </a:blip>
          <a:stretch>
            <a:fillRect/>
          </a:stretch>
        </p:blipFill>
        <p:spPr>
          <a:xfrm>
            <a:off x="8518625" y="4131949"/>
            <a:ext cx="510899" cy="510899"/>
          </a:xfrm>
          <a:prstGeom prst="rect">
            <a:avLst/>
          </a:prstGeom>
          <a:noFill/>
          <a:ln>
            <a:noFill/>
          </a:ln>
        </p:spPr>
      </p:pic>
    </p:spTree>
  </p:cSld>
  <p:clrMapOvr>
    <a:masterClrMapping/>
  </p:clrMapOvr>
</p:sld>
</file>

<file path=ppt/theme/theme1.xml><?xml version="1.0" encoding="utf-8"?>
<a:theme xmlns:a="http://schemas.openxmlformats.org/drawingml/2006/main" name="Thème Office">
  <a:themeElements>
    <a:clrScheme name="Composite">
      <a:dk1>
        <a:srgbClr val="000000"/>
      </a:dk1>
      <a:lt1>
        <a:srgbClr val="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ide">
  <a:themeElements>
    <a:clrScheme name="V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TotalTime>
  <Words>2063</Words>
  <Application>Microsoft Office PowerPoint</Application>
  <PresentationFormat>Affichage à l'écran (16:9)</PresentationFormat>
  <Paragraphs>339</Paragraphs>
  <Slides>37</Slides>
  <Notes>31</Notes>
  <HiddenSlides>0</HiddenSlides>
  <MMClips>0</MMClips>
  <ScaleCrop>false</ScaleCrop>
  <HeadingPairs>
    <vt:vector size="6" baseType="variant">
      <vt:variant>
        <vt:lpstr>Polices utilisées</vt:lpstr>
      </vt:variant>
      <vt:variant>
        <vt:i4>9</vt:i4>
      </vt:variant>
      <vt:variant>
        <vt:lpstr>Thème</vt:lpstr>
      </vt:variant>
      <vt:variant>
        <vt:i4>4</vt:i4>
      </vt:variant>
      <vt:variant>
        <vt:lpstr>Titres des diapositives</vt:lpstr>
      </vt:variant>
      <vt:variant>
        <vt:i4>37</vt:i4>
      </vt:variant>
    </vt:vector>
  </HeadingPairs>
  <TitlesOfParts>
    <vt:vector size="50" baseType="lpstr">
      <vt:lpstr>Merriweather Sans</vt:lpstr>
      <vt:lpstr>Calibri</vt:lpstr>
      <vt:lpstr>Noto Sans Symbols</vt:lpstr>
      <vt:lpstr>Roboto</vt:lpstr>
      <vt:lpstr>Roboto Medium</vt:lpstr>
      <vt:lpstr>Verdana</vt:lpstr>
      <vt:lpstr>Times New Roman</vt:lpstr>
      <vt:lpstr>Gill Sans</vt:lpstr>
      <vt:lpstr>Arial</vt:lpstr>
      <vt:lpstr>Thème Office</vt:lpstr>
      <vt:lpstr>Vide</vt:lpstr>
      <vt:lpstr>Thème Office</vt:lpstr>
      <vt:lpstr>Thème Office</vt:lpstr>
      <vt:lpstr>Balans ZA Challenge 2019</vt:lpstr>
      <vt:lpstr>ZERO AFVAL CHALLENGE 2019</vt:lpstr>
      <vt:lpstr>TAL VAN TOOLS</vt:lpstr>
      <vt:lpstr>5 MAANDEN BEGELEIDING VOOR 50 GEZINNEN</vt:lpstr>
      <vt:lpstr>Opvolging van de gezinnen</vt:lpstr>
      <vt:lpstr>Startavond - 10/10/2018</vt:lpstr>
      <vt:lpstr>Startavond 10/10/2018</vt:lpstr>
      <vt:lpstr>Good Food-ontmoetingen  - 27/10/2018</vt:lpstr>
      <vt:lpstr>Workshops om ervaringen uit te wisselen tijdens de eerste ZA-Beurs17/11/2018</vt:lpstr>
      <vt:lpstr>Vipmoment met 3 toppers uit de sociale media tijdens de eerste ZA-Beurs17/11/2018</vt:lpstr>
      <vt:lpstr>ZA rally - 15/12/2018 13 zero afval rondes langs</vt:lpstr>
      <vt:lpstr>DIY-workshop 02/02/2019 Natuurlijke producten</vt:lpstr>
      <vt:lpstr>Bezoek aan het sorteercentrum van Oxfam - 09/03/2019</vt:lpstr>
      <vt:lpstr>Workshop ouders/kinderen ZA-tussendoortjes 31/08/2019</vt:lpstr>
      <vt:lpstr>Slotsessie – 24/10/2019</vt:lpstr>
      <vt:lpstr>Een online coachingtool </vt:lpstr>
      <vt:lpstr>Présentation PowerPoint</vt:lpstr>
      <vt:lpstr>Présentation PowerPoint</vt:lpstr>
      <vt:lpstr>Online coachingtool </vt:lpstr>
      <vt:lpstr>Resultaten: evolutie en vergelijking</vt:lpstr>
      <vt:lpstr>Kwantitatieve resultaten – Evolutie</vt:lpstr>
      <vt:lpstr>Kwantitatieve resultaten – Vergelijking</vt:lpstr>
      <vt:lpstr>Resultaten – Evolutieprofielen</vt:lpstr>
      <vt:lpstr>Resultaten – Evolutieprofielen</vt:lpstr>
      <vt:lpstr>Resultaten – Evolutieprofielen</vt:lpstr>
      <vt:lpstr>Resultaten – Evolutieprofielen</vt:lpstr>
      <vt:lpstr>Présentation PowerPoint</vt:lpstr>
      <vt:lpstr>Kwalitatieve elementen</vt:lpstr>
      <vt:lpstr>ZA-acties met de grootste impact</vt:lpstr>
      <vt:lpstr>ZA-acties met de grootste impact</vt:lpstr>
      <vt:lpstr>De mooiste successen/ontdekkingen</vt:lpstr>
      <vt:lpstr>De moeilijkheden</vt:lpstr>
      <vt:lpstr>Veranderingen die soms fundamenteel zijn</vt:lpstr>
      <vt:lpstr>Ruimte voor verbetering</vt:lpstr>
      <vt:lpstr>Zij deden het al ... En jij?</vt:lpstr>
      <vt:lpstr>Doe mee aan de Challenge 2020! </vt:lpstr>
      <vt:lpstr>Doe mee aan de Challenge 2020!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Bilan Challenge ZD 2019</dc:title>
  <dc:creator>Ariane Godeau</dc:creator>
  <cp:lastModifiedBy>RIFFONT Cécile</cp:lastModifiedBy>
  <cp:revision>35</cp:revision>
  <dcterms:created xsi:type="dcterms:W3CDTF">2017-05-21T13:05:13Z</dcterms:created>
  <dcterms:modified xsi:type="dcterms:W3CDTF">2022-02-18T11:16:31Z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2835704</vt:lpwstr>
  </property>
  <property fmtid="{D5CDD505-2E9C-101B-9397-08002B2CF9AE}" pid="3" name="NXPowerLiteSettings">
    <vt:lpwstr>F7000400038000</vt:lpwstr>
  </property>
  <property fmtid="{D5CDD505-2E9C-101B-9397-08002B2CF9AE}" pid="4" name="NXPowerLiteVersion">
    <vt:lpwstr>D7.0.1</vt:lpwstr>
  </property>
</Properties>
</file>